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603" r:id="rId2"/>
    <p:sldId id="604" r:id="rId3"/>
    <p:sldId id="607" r:id="rId4"/>
    <p:sldId id="605" r:id="rId5"/>
    <p:sldId id="608" r:id="rId6"/>
    <p:sldId id="609" r:id="rId7"/>
    <p:sldId id="612" r:id="rId8"/>
    <p:sldId id="613" r:id="rId9"/>
    <p:sldId id="614" r:id="rId10"/>
    <p:sldId id="616" r:id="rId11"/>
    <p:sldId id="617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41138A2-770F-4B3B-B706-3689E84DFCDE}">
          <p14:sldIdLst>
            <p14:sldId id="603"/>
            <p14:sldId id="604"/>
            <p14:sldId id="607"/>
            <p14:sldId id="605"/>
            <p14:sldId id="608"/>
            <p14:sldId id="609"/>
            <p14:sldId id="612"/>
            <p14:sldId id="613"/>
            <p14:sldId id="614"/>
            <p14:sldId id="616"/>
            <p14:sldId id="617"/>
          </p14:sldIdLst>
        </p14:section>
        <p14:section name="Раздел без заголовка" id="{852FC6B0-48A4-43AE-A396-C0DB970B49A8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81323" autoAdjust="0"/>
  </p:normalViewPr>
  <p:slideViewPr>
    <p:cSldViewPr showGuides="1">
      <p:cViewPr>
        <p:scale>
          <a:sx n="80" d="100"/>
          <a:sy n="80" d="100"/>
        </p:scale>
        <p:origin x="-504" y="-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3D7B4A-435B-45B7-B070-F108B29BDC40}" type="doc">
      <dgm:prSet loTypeId="urn:microsoft.com/office/officeart/2005/8/layout/hierarchy3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095799-14D2-4DFE-B3A0-0B8F03E343E0}">
      <dgm:prSet phldrT="[Текст]"/>
      <dgm:spPr/>
      <dgm:t>
        <a:bodyPr/>
        <a:lstStyle/>
        <a:p>
          <a:r>
            <a:rPr lang="ru-RU" b="1" dirty="0" smtClean="0"/>
            <a:t>Виды аттестации</a:t>
          </a:r>
          <a:endParaRPr lang="ru-RU" b="1" dirty="0"/>
        </a:p>
      </dgm:t>
    </dgm:pt>
    <dgm:pt modelId="{C2B330A9-E37A-407F-B1D3-9A40486E504B}" type="parTrans" cxnId="{2C1DF0EC-AFB4-4131-97D7-B06D3FD9DCC2}">
      <dgm:prSet/>
      <dgm:spPr/>
      <dgm:t>
        <a:bodyPr/>
        <a:lstStyle/>
        <a:p>
          <a:endParaRPr lang="ru-RU"/>
        </a:p>
      </dgm:t>
    </dgm:pt>
    <dgm:pt modelId="{84990D84-5B5B-4ABE-B7ED-335A3F2C9343}" type="sibTrans" cxnId="{2C1DF0EC-AFB4-4131-97D7-B06D3FD9DCC2}">
      <dgm:prSet/>
      <dgm:spPr/>
      <dgm:t>
        <a:bodyPr/>
        <a:lstStyle/>
        <a:p>
          <a:endParaRPr lang="ru-RU"/>
        </a:p>
      </dgm:t>
    </dgm:pt>
    <dgm:pt modelId="{A495DE7A-2D45-491B-BEFE-F09B7E560416}">
      <dgm:prSet phldrT="[Текст]" custT="1"/>
      <dgm:spPr/>
      <dgm:t>
        <a:bodyPr/>
        <a:lstStyle/>
        <a:p>
          <a:pPr algn="just"/>
          <a:r>
            <a: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ОБЯЗАТЕЛЬНАЯ  АТТЕСТАЦИЯ </a:t>
          </a:r>
          <a:r>
            <a:rPr lang="ru-RU" sz="2000" b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 СЗД, в рамках которой проводится п</a:t>
          </a:r>
          <a:r>
            <a:rPr lang="ru-RU" sz="2000" b="0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роцедура оценки профессиональных знаний аттестуемых (аттестацию проводит образовательная организация).</a:t>
          </a:r>
          <a:endParaRPr lang="ru-RU" sz="2000" b="0" i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A63CE77-9FA8-411F-8C46-9A80467515C6}" type="parTrans" cxnId="{FAE36575-91C5-481D-82F0-9CDF17132DD1}">
      <dgm:prSet/>
      <dgm:spPr/>
      <dgm:t>
        <a:bodyPr/>
        <a:lstStyle/>
        <a:p>
          <a:endParaRPr lang="ru-RU" dirty="0"/>
        </a:p>
      </dgm:t>
    </dgm:pt>
    <dgm:pt modelId="{813411AC-DE72-40C4-93A9-C020D7A74060}" type="sibTrans" cxnId="{FAE36575-91C5-481D-82F0-9CDF17132DD1}">
      <dgm:prSet/>
      <dgm:spPr/>
      <dgm:t>
        <a:bodyPr/>
        <a:lstStyle/>
        <a:p>
          <a:endParaRPr lang="ru-RU"/>
        </a:p>
      </dgm:t>
    </dgm:pt>
    <dgm:pt modelId="{3DC2D052-903E-4BE0-957D-166A88BFE7EF}">
      <dgm:prSet custT="1"/>
      <dgm:spPr/>
      <dgm:t>
        <a:bodyPr/>
        <a:lstStyle/>
        <a:p>
          <a:pPr algn="just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АТТЕСТАЦИЯ РУКОВОДИТЕЛЕЙ </a:t>
          </a:r>
          <a:r>
            <a:rPr lang="ru-RU" sz="2000" b="0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образовательных организаций  (аттестацию проводит учредитель).</a:t>
          </a:r>
          <a:endParaRPr lang="ru-RU" sz="2000" b="0" i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A8BF481-E4DE-4D29-9C82-89F9A8769CE1}" type="parTrans" cxnId="{1B95D2D4-7957-4F5C-A668-56EC5717583B}">
      <dgm:prSet/>
      <dgm:spPr/>
      <dgm:t>
        <a:bodyPr/>
        <a:lstStyle/>
        <a:p>
          <a:endParaRPr lang="ru-RU" dirty="0"/>
        </a:p>
      </dgm:t>
    </dgm:pt>
    <dgm:pt modelId="{348C547F-B995-446B-816A-8FB62C1A022B}" type="sibTrans" cxnId="{1B95D2D4-7957-4F5C-A668-56EC5717583B}">
      <dgm:prSet/>
      <dgm:spPr/>
      <dgm:t>
        <a:bodyPr/>
        <a:lstStyle/>
        <a:p>
          <a:endParaRPr lang="ru-RU"/>
        </a:p>
      </dgm:t>
    </dgm:pt>
    <dgm:pt modelId="{7908B64F-18B1-48E3-A266-37C3C413DE69}">
      <dgm:prSet phldrT="[Текст]" custT="1"/>
      <dgm:spPr/>
      <dgm:t>
        <a:bodyPr/>
        <a:lstStyle/>
        <a:p>
          <a:pPr algn="just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ЗАЯВИТЕЛЬНАЯ</a:t>
          </a:r>
          <a:r>
            <a:rPr lang="ru-RU" sz="2000" b="1" dirty="0" smtClean="0">
              <a:solidFill>
                <a:srgbClr val="002060"/>
              </a:solidFill>
            </a:rPr>
            <a:t> </a:t>
          </a:r>
          <a:r>
            <a: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АТТЕСТАЦИЯ</a:t>
          </a:r>
          <a:r>
            <a:rPr lang="ru-RU" sz="2000" b="0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на квалификационную категорию (первую или высшую). Аттестацию проводит аттестационная комиссия </a:t>
          </a:r>
          <a:r>
            <a:rPr lang="ru-RU" sz="2000" b="0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 и Н </a:t>
          </a:r>
          <a:r>
            <a:rPr lang="ru-RU" sz="2000" b="0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РТ.</a:t>
          </a:r>
          <a:endParaRPr lang="ru-RU" sz="2000" b="0" i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B42161D-6E82-46A3-BAB0-C303D036C51C}" type="parTrans" cxnId="{C28C0F27-2AB2-491B-8194-21884A02F4D0}">
      <dgm:prSet/>
      <dgm:spPr/>
      <dgm:t>
        <a:bodyPr/>
        <a:lstStyle/>
        <a:p>
          <a:endParaRPr lang="ru-RU" dirty="0"/>
        </a:p>
      </dgm:t>
    </dgm:pt>
    <dgm:pt modelId="{3850306E-211C-444E-8068-6CA8FA6BA501}" type="sibTrans" cxnId="{C28C0F27-2AB2-491B-8194-21884A02F4D0}">
      <dgm:prSet/>
      <dgm:spPr/>
      <dgm:t>
        <a:bodyPr/>
        <a:lstStyle/>
        <a:p>
          <a:endParaRPr lang="ru-RU"/>
        </a:p>
      </dgm:t>
    </dgm:pt>
    <dgm:pt modelId="{15CCAC0A-A7E6-4981-B458-6518058E5B2A}" type="pres">
      <dgm:prSet presAssocID="{353D7B4A-435B-45B7-B070-F108B29BDC4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DDBB724-4646-4C39-A4A6-8358D9B57BE4}" type="pres">
      <dgm:prSet presAssocID="{EF095799-14D2-4DFE-B3A0-0B8F03E343E0}" presName="root" presStyleCnt="0"/>
      <dgm:spPr/>
      <dgm:t>
        <a:bodyPr/>
        <a:lstStyle/>
        <a:p>
          <a:endParaRPr lang="ru-RU"/>
        </a:p>
      </dgm:t>
    </dgm:pt>
    <dgm:pt modelId="{4EF7A39B-3CB5-4792-B4FE-6985A3482B8D}" type="pres">
      <dgm:prSet presAssocID="{EF095799-14D2-4DFE-B3A0-0B8F03E343E0}" presName="rootComposite" presStyleCnt="0"/>
      <dgm:spPr/>
      <dgm:t>
        <a:bodyPr/>
        <a:lstStyle/>
        <a:p>
          <a:endParaRPr lang="ru-RU"/>
        </a:p>
      </dgm:t>
    </dgm:pt>
    <dgm:pt modelId="{3A0CF7B7-1DD5-4005-A65D-AB27A81B14EA}" type="pres">
      <dgm:prSet presAssocID="{EF095799-14D2-4DFE-B3A0-0B8F03E343E0}" presName="rootText" presStyleLbl="node1" presStyleIdx="0" presStyleCnt="1" custScaleX="696948" custScaleY="202553" custLinFactNeighborX="8702" custLinFactNeighborY="-71439"/>
      <dgm:spPr/>
      <dgm:t>
        <a:bodyPr/>
        <a:lstStyle/>
        <a:p>
          <a:endParaRPr lang="ru-RU"/>
        </a:p>
      </dgm:t>
    </dgm:pt>
    <dgm:pt modelId="{4CF22F6E-3D67-4685-9C98-ED7D3F16B163}" type="pres">
      <dgm:prSet presAssocID="{EF095799-14D2-4DFE-B3A0-0B8F03E343E0}" presName="rootConnector" presStyleLbl="node1" presStyleIdx="0" presStyleCnt="1"/>
      <dgm:spPr/>
      <dgm:t>
        <a:bodyPr/>
        <a:lstStyle/>
        <a:p>
          <a:endParaRPr lang="ru-RU"/>
        </a:p>
      </dgm:t>
    </dgm:pt>
    <dgm:pt modelId="{BF3BCFAB-EDB2-43B3-AD7B-5E18C81FE7D4}" type="pres">
      <dgm:prSet presAssocID="{EF095799-14D2-4DFE-B3A0-0B8F03E343E0}" presName="childShape" presStyleCnt="0"/>
      <dgm:spPr/>
      <dgm:t>
        <a:bodyPr/>
        <a:lstStyle/>
        <a:p>
          <a:endParaRPr lang="ru-RU"/>
        </a:p>
      </dgm:t>
    </dgm:pt>
    <dgm:pt modelId="{C901C136-5EBE-4434-A5FF-D47D6EA30A37}" type="pres">
      <dgm:prSet presAssocID="{8A63CE77-9FA8-411F-8C46-9A80467515C6}" presName="Name13" presStyleLbl="parChTrans1D2" presStyleIdx="0" presStyleCnt="3"/>
      <dgm:spPr/>
      <dgm:t>
        <a:bodyPr/>
        <a:lstStyle/>
        <a:p>
          <a:endParaRPr lang="ru-RU"/>
        </a:p>
      </dgm:t>
    </dgm:pt>
    <dgm:pt modelId="{2969BFDC-AA67-404D-9D17-BFAA1EF7D889}" type="pres">
      <dgm:prSet presAssocID="{A495DE7A-2D45-491B-BEFE-F09B7E560416}" presName="childText" presStyleLbl="bgAcc1" presStyleIdx="0" presStyleCnt="3" custScaleX="877372" custScaleY="286320" custLinFactNeighborX="-22265" custLinFactNeighborY="-34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B56D1A-64DB-41A2-A2ED-FA3F0E4F6E2D}" type="pres">
      <dgm:prSet presAssocID="{1B42161D-6E82-46A3-BAB0-C303D036C51C}" presName="Name13" presStyleLbl="parChTrans1D2" presStyleIdx="1" presStyleCnt="3"/>
      <dgm:spPr/>
      <dgm:t>
        <a:bodyPr/>
        <a:lstStyle/>
        <a:p>
          <a:endParaRPr lang="ru-RU"/>
        </a:p>
      </dgm:t>
    </dgm:pt>
    <dgm:pt modelId="{E6626982-C5A4-4741-B157-3E4D20F0BFCF}" type="pres">
      <dgm:prSet presAssocID="{7908B64F-18B1-48E3-A266-37C3C413DE69}" presName="childText" presStyleLbl="bgAcc1" presStyleIdx="1" presStyleCnt="3" custScaleX="879377" custScaleY="269462" custLinFactNeighborX="-22265" custLinFactNeighborY="-25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7D7429-CFDC-4938-AE06-1BEB869E8ECF}" type="pres">
      <dgm:prSet presAssocID="{BA8BF481-E4DE-4D29-9C82-89F9A8769CE1}" presName="Name13" presStyleLbl="parChTrans1D2" presStyleIdx="2" presStyleCnt="3"/>
      <dgm:spPr/>
      <dgm:t>
        <a:bodyPr/>
        <a:lstStyle/>
        <a:p>
          <a:endParaRPr lang="ru-RU"/>
        </a:p>
      </dgm:t>
    </dgm:pt>
    <dgm:pt modelId="{AB869DB0-559A-4FBE-88BD-8F5DC7918916}" type="pres">
      <dgm:prSet presAssocID="{3DC2D052-903E-4BE0-957D-166A88BFE7EF}" presName="childText" presStyleLbl="bgAcc1" presStyleIdx="2" presStyleCnt="3" custScaleX="885847" custScaleY="257293" custLinFactNeighborX="-23106" custLinFactNeighborY="-153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95D2D4-7957-4F5C-A668-56EC5717583B}" srcId="{EF095799-14D2-4DFE-B3A0-0B8F03E343E0}" destId="{3DC2D052-903E-4BE0-957D-166A88BFE7EF}" srcOrd="2" destOrd="0" parTransId="{BA8BF481-E4DE-4D29-9C82-89F9A8769CE1}" sibTransId="{348C547F-B995-446B-816A-8FB62C1A022B}"/>
    <dgm:cxn modelId="{DA059BB9-455B-4243-8485-ECE5488B5646}" type="presOf" srcId="{EF095799-14D2-4DFE-B3A0-0B8F03E343E0}" destId="{3A0CF7B7-1DD5-4005-A65D-AB27A81B14EA}" srcOrd="0" destOrd="0" presId="urn:microsoft.com/office/officeart/2005/8/layout/hierarchy3"/>
    <dgm:cxn modelId="{C28C0F27-2AB2-491B-8194-21884A02F4D0}" srcId="{EF095799-14D2-4DFE-B3A0-0B8F03E343E0}" destId="{7908B64F-18B1-48E3-A266-37C3C413DE69}" srcOrd="1" destOrd="0" parTransId="{1B42161D-6E82-46A3-BAB0-C303D036C51C}" sibTransId="{3850306E-211C-444E-8068-6CA8FA6BA501}"/>
    <dgm:cxn modelId="{D05F0868-9D89-407E-AE1D-969ADA5AB00B}" type="presOf" srcId="{8A63CE77-9FA8-411F-8C46-9A80467515C6}" destId="{C901C136-5EBE-4434-A5FF-D47D6EA30A37}" srcOrd="0" destOrd="0" presId="urn:microsoft.com/office/officeart/2005/8/layout/hierarchy3"/>
    <dgm:cxn modelId="{D0E63C3A-F24D-480B-939B-FE0C86E26594}" type="presOf" srcId="{A495DE7A-2D45-491B-BEFE-F09B7E560416}" destId="{2969BFDC-AA67-404D-9D17-BFAA1EF7D889}" srcOrd="0" destOrd="0" presId="urn:microsoft.com/office/officeart/2005/8/layout/hierarchy3"/>
    <dgm:cxn modelId="{4B2D57E4-ADD8-46D3-913F-BE69ECD61E47}" type="presOf" srcId="{353D7B4A-435B-45B7-B070-F108B29BDC40}" destId="{15CCAC0A-A7E6-4981-B458-6518058E5B2A}" srcOrd="0" destOrd="0" presId="urn:microsoft.com/office/officeart/2005/8/layout/hierarchy3"/>
    <dgm:cxn modelId="{1B6B6C1C-CDAA-4FDA-B29F-B39169D47FC6}" type="presOf" srcId="{7908B64F-18B1-48E3-A266-37C3C413DE69}" destId="{E6626982-C5A4-4741-B157-3E4D20F0BFCF}" srcOrd="0" destOrd="0" presId="urn:microsoft.com/office/officeart/2005/8/layout/hierarchy3"/>
    <dgm:cxn modelId="{FAE36575-91C5-481D-82F0-9CDF17132DD1}" srcId="{EF095799-14D2-4DFE-B3A0-0B8F03E343E0}" destId="{A495DE7A-2D45-491B-BEFE-F09B7E560416}" srcOrd="0" destOrd="0" parTransId="{8A63CE77-9FA8-411F-8C46-9A80467515C6}" sibTransId="{813411AC-DE72-40C4-93A9-C020D7A74060}"/>
    <dgm:cxn modelId="{EA5091C1-AE6C-4D16-A3B1-00260989FFD2}" type="presOf" srcId="{EF095799-14D2-4DFE-B3A0-0B8F03E343E0}" destId="{4CF22F6E-3D67-4685-9C98-ED7D3F16B163}" srcOrd="1" destOrd="0" presId="urn:microsoft.com/office/officeart/2005/8/layout/hierarchy3"/>
    <dgm:cxn modelId="{F67B24CD-3101-4D7E-A825-D471D39FDB24}" type="presOf" srcId="{3DC2D052-903E-4BE0-957D-166A88BFE7EF}" destId="{AB869DB0-559A-4FBE-88BD-8F5DC7918916}" srcOrd="0" destOrd="0" presId="urn:microsoft.com/office/officeart/2005/8/layout/hierarchy3"/>
    <dgm:cxn modelId="{2C1DF0EC-AFB4-4131-97D7-B06D3FD9DCC2}" srcId="{353D7B4A-435B-45B7-B070-F108B29BDC40}" destId="{EF095799-14D2-4DFE-B3A0-0B8F03E343E0}" srcOrd="0" destOrd="0" parTransId="{C2B330A9-E37A-407F-B1D3-9A40486E504B}" sibTransId="{84990D84-5B5B-4ABE-B7ED-335A3F2C9343}"/>
    <dgm:cxn modelId="{33D2274B-06D9-4F36-8945-2B2ED013D2AE}" type="presOf" srcId="{1B42161D-6E82-46A3-BAB0-C303D036C51C}" destId="{C9B56D1A-64DB-41A2-A2ED-FA3F0E4F6E2D}" srcOrd="0" destOrd="0" presId="urn:microsoft.com/office/officeart/2005/8/layout/hierarchy3"/>
    <dgm:cxn modelId="{48689E83-A0E0-4CCA-A4A9-F37407A492AF}" type="presOf" srcId="{BA8BF481-E4DE-4D29-9C82-89F9A8769CE1}" destId="{AE7D7429-CFDC-4938-AE06-1BEB869E8ECF}" srcOrd="0" destOrd="0" presId="urn:microsoft.com/office/officeart/2005/8/layout/hierarchy3"/>
    <dgm:cxn modelId="{BBD1C6F9-411C-4205-87C5-4D54827456B6}" type="presParOf" srcId="{15CCAC0A-A7E6-4981-B458-6518058E5B2A}" destId="{6DDBB724-4646-4C39-A4A6-8358D9B57BE4}" srcOrd="0" destOrd="0" presId="urn:microsoft.com/office/officeart/2005/8/layout/hierarchy3"/>
    <dgm:cxn modelId="{0E5AC51A-67B4-45B4-8FAC-E8C8986FE450}" type="presParOf" srcId="{6DDBB724-4646-4C39-A4A6-8358D9B57BE4}" destId="{4EF7A39B-3CB5-4792-B4FE-6985A3482B8D}" srcOrd="0" destOrd="0" presId="urn:microsoft.com/office/officeart/2005/8/layout/hierarchy3"/>
    <dgm:cxn modelId="{82FFBCE2-1B29-463D-8F76-C36F099B7EB0}" type="presParOf" srcId="{4EF7A39B-3CB5-4792-B4FE-6985A3482B8D}" destId="{3A0CF7B7-1DD5-4005-A65D-AB27A81B14EA}" srcOrd="0" destOrd="0" presId="urn:microsoft.com/office/officeart/2005/8/layout/hierarchy3"/>
    <dgm:cxn modelId="{B5C3EE67-0CAB-4CAE-8620-6A00BC1BF69D}" type="presParOf" srcId="{4EF7A39B-3CB5-4792-B4FE-6985A3482B8D}" destId="{4CF22F6E-3D67-4685-9C98-ED7D3F16B163}" srcOrd="1" destOrd="0" presId="urn:microsoft.com/office/officeart/2005/8/layout/hierarchy3"/>
    <dgm:cxn modelId="{958A01C6-2A76-4D6B-AE9F-286F51D09ABA}" type="presParOf" srcId="{6DDBB724-4646-4C39-A4A6-8358D9B57BE4}" destId="{BF3BCFAB-EDB2-43B3-AD7B-5E18C81FE7D4}" srcOrd="1" destOrd="0" presId="urn:microsoft.com/office/officeart/2005/8/layout/hierarchy3"/>
    <dgm:cxn modelId="{A28414D4-8A7F-401F-9789-6F8CF557BE1E}" type="presParOf" srcId="{BF3BCFAB-EDB2-43B3-AD7B-5E18C81FE7D4}" destId="{C901C136-5EBE-4434-A5FF-D47D6EA30A37}" srcOrd="0" destOrd="0" presId="urn:microsoft.com/office/officeart/2005/8/layout/hierarchy3"/>
    <dgm:cxn modelId="{7622FFA5-F8C4-46A4-9058-AC56A8CC3199}" type="presParOf" srcId="{BF3BCFAB-EDB2-43B3-AD7B-5E18C81FE7D4}" destId="{2969BFDC-AA67-404D-9D17-BFAA1EF7D889}" srcOrd="1" destOrd="0" presId="urn:microsoft.com/office/officeart/2005/8/layout/hierarchy3"/>
    <dgm:cxn modelId="{78FB995B-2FA0-484D-9E9B-AB3638CA146A}" type="presParOf" srcId="{BF3BCFAB-EDB2-43B3-AD7B-5E18C81FE7D4}" destId="{C9B56D1A-64DB-41A2-A2ED-FA3F0E4F6E2D}" srcOrd="2" destOrd="0" presId="urn:microsoft.com/office/officeart/2005/8/layout/hierarchy3"/>
    <dgm:cxn modelId="{D3C74307-6F8D-4D3A-A172-848C5A2ABE9E}" type="presParOf" srcId="{BF3BCFAB-EDB2-43B3-AD7B-5E18C81FE7D4}" destId="{E6626982-C5A4-4741-B157-3E4D20F0BFCF}" srcOrd="3" destOrd="0" presId="urn:microsoft.com/office/officeart/2005/8/layout/hierarchy3"/>
    <dgm:cxn modelId="{2800034E-2E7E-43C9-9CF9-5F1843BEFB2B}" type="presParOf" srcId="{BF3BCFAB-EDB2-43B3-AD7B-5E18C81FE7D4}" destId="{AE7D7429-CFDC-4938-AE06-1BEB869E8ECF}" srcOrd="4" destOrd="0" presId="urn:microsoft.com/office/officeart/2005/8/layout/hierarchy3"/>
    <dgm:cxn modelId="{89BD69C5-5A78-41DC-80BD-D59289BE1E32}" type="presParOf" srcId="{BF3BCFAB-EDB2-43B3-AD7B-5E18C81FE7D4}" destId="{AB869DB0-559A-4FBE-88BD-8F5DC791891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AB59FC-4E75-4262-A3BC-6F8BA4B239C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7EB12B-E980-4577-96D5-923105A66EFA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Формы оценки знаний</a:t>
          </a:r>
          <a:b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</a:br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 в рамках должностной аттестации</a:t>
          </a:r>
          <a:endParaRPr lang="ru-RU" dirty="0"/>
        </a:p>
      </dgm:t>
    </dgm:pt>
    <dgm:pt modelId="{CDBC5531-3648-499D-AF61-B336294A70D0}" type="parTrans" cxnId="{F8A66064-9B3A-4BCB-99AD-3B5E9DDD1B5A}">
      <dgm:prSet/>
      <dgm:spPr/>
      <dgm:t>
        <a:bodyPr/>
        <a:lstStyle/>
        <a:p>
          <a:endParaRPr lang="ru-RU"/>
        </a:p>
      </dgm:t>
    </dgm:pt>
    <dgm:pt modelId="{1C2C46DB-337E-4678-B3FF-AE7A6785EF4C}" type="sibTrans" cxnId="{F8A66064-9B3A-4BCB-99AD-3B5E9DDD1B5A}">
      <dgm:prSet/>
      <dgm:spPr/>
      <dgm:t>
        <a:bodyPr/>
        <a:lstStyle/>
        <a:p>
          <a:endParaRPr lang="ru-RU"/>
        </a:p>
      </dgm:t>
    </dgm:pt>
    <dgm:pt modelId="{B55E63A6-9D56-44ED-AAA0-4F9D3F7513EA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Arial" charset="0"/>
              <a:cs typeface="Arial" charset="0"/>
            </a:rPr>
            <a:t>Составление конспекта урока</a:t>
          </a:r>
          <a:endParaRPr lang="ru-RU" dirty="0"/>
        </a:p>
      </dgm:t>
    </dgm:pt>
    <dgm:pt modelId="{A88ECC9B-D091-4418-9F1D-486790178D71}" type="parTrans" cxnId="{AE1EA550-2D33-4E29-8D4D-BC3007A929AB}">
      <dgm:prSet/>
      <dgm:spPr/>
      <dgm:t>
        <a:bodyPr/>
        <a:lstStyle/>
        <a:p>
          <a:endParaRPr lang="ru-RU"/>
        </a:p>
      </dgm:t>
    </dgm:pt>
    <dgm:pt modelId="{DD82BB20-355D-495C-B9C1-898CD1AEA319}" type="sibTrans" cxnId="{AE1EA550-2D33-4E29-8D4D-BC3007A929AB}">
      <dgm:prSet/>
      <dgm:spPr/>
      <dgm:t>
        <a:bodyPr/>
        <a:lstStyle/>
        <a:p>
          <a:endParaRPr lang="ru-RU"/>
        </a:p>
      </dgm:t>
    </dgm:pt>
    <dgm:pt modelId="{4C2B6E5B-7E01-4C84-83A7-821CCAD8CEB2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Формы оценки знаний</a:t>
          </a:r>
          <a:b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</a:br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 в рамках должностной аттестации</a:t>
          </a:r>
          <a:endParaRPr lang="ru-RU" dirty="0"/>
        </a:p>
      </dgm:t>
    </dgm:pt>
    <dgm:pt modelId="{3F43351E-626C-4FDC-9D8F-875EFBFF89FC}" type="parTrans" cxnId="{0E32BFB6-F50E-4A22-8667-8313003B33D6}">
      <dgm:prSet/>
      <dgm:spPr/>
      <dgm:t>
        <a:bodyPr/>
        <a:lstStyle/>
        <a:p>
          <a:endParaRPr lang="ru-RU"/>
        </a:p>
      </dgm:t>
    </dgm:pt>
    <dgm:pt modelId="{55A350B7-07B2-4F2A-BD31-B2A21447D32A}" type="sibTrans" cxnId="{0E32BFB6-F50E-4A22-8667-8313003B33D6}">
      <dgm:prSet/>
      <dgm:spPr/>
      <dgm:t>
        <a:bodyPr/>
        <a:lstStyle/>
        <a:p>
          <a:endParaRPr lang="ru-RU"/>
        </a:p>
      </dgm:t>
    </dgm:pt>
    <dgm:pt modelId="{6697FB7B-E1EB-49DE-B968-08F40EA55772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Arial" charset="0"/>
              <a:cs typeface="Arial" charset="0"/>
            </a:rPr>
            <a:t>Решение  педагогических ситуаций</a:t>
          </a:r>
          <a:endParaRPr lang="ru-RU" dirty="0"/>
        </a:p>
      </dgm:t>
    </dgm:pt>
    <dgm:pt modelId="{A1E9ED9E-B5A0-468F-BC2D-CFBF2AF6C53D}" type="parTrans" cxnId="{CC2B8F68-A3E0-4C34-AD8C-C9E3DA9F4DF4}">
      <dgm:prSet/>
      <dgm:spPr/>
      <dgm:t>
        <a:bodyPr/>
        <a:lstStyle/>
        <a:p>
          <a:endParaRPr lang="ru-RU"/>
        </a:p>
      </dgm:t>
    </dgm:pt>
    <dgm:pt modelId="{8E77A350-3F41-42CB-9655-3507F352BEB9}" type="sibTrans" cxnId="{CC2B8F68-A3E0-4C34-AD8C-C9E3DA9F4DF4}">
      <dgm:prSet/>
      <dgm:spPr/>
      <dgm:t>
        <a:bodyPr/>
        <a:lstStyle/>
        <a:p>
          <a:endParaRPr lang="ru-RU"/>
        </a:p>
      </dgm:t>
    </dgm:pt>
    <dgm:pt modelId="{DB0A76DC-DAFE-4BDC-A03D-58B9F54E3B58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Формы оценки знаний</a:t>
          </a:r>
          <a:b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</a:br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 в рамках должностной аттестации</a:t>
          </a:r>
          <a:endParaRPr lang="ru-RU" dirty="0"/>
        </a:p>
      </dgm:t>
    </dgm:pt>
    <dgm:pt modelId="{819BFA09-B043-4071-A862-46F833245539}" type="parTrans" cxnId="{73DA3468-E570-4FE0-866E-C0A7A8DB7699}">
      <dgm:prSet/>
      <dgm:spPr/>
      <dgm:t>
        <a:bodyPr/>
        <a:lstStyle/>
        <a:p>
          <a:endParaRPr lang="ru-RU"/>
        </a:p>
      </dgm:t>
    </dgm:pt>
    <dgm:pt modelId="{E5802452-9CF8-4893-90E9-F0002DCFAEA6}" type="sibTrans" cxnId="{73DA3468-E570-4FE0-866E-C0A7A8DB7699}">
      <dgm:prSet/>
      <dgm:spPr/>
      <dgm:t>
        <a:bodyPr/>
        <a:lstStyle/>
        <a:p>
          <a:endParaRPr lang="ru-RU"/>
        </a:p>
      </dgm:t>
    </dgm:pt>
    <dgm:pt modelId="{835C26D4-A3D4-48D6-98B8-975DF63AA9FF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Arial" charset="0"/>
              <a:cs typeface="Arial" charset="0"/>
            </a:rPr>
            <a:t>Тестирование на бумажном или электронном носителях</a:t>
          </a:r>
          <a:endParaRPr lang="ru-RU" dirty="0"/>
        </a:p>
      </dgm:t>
    </dgm:pt>
    <dgm:pt modelId="{9C9EF469-8AD5-4086-B9BD-CE9C9F648141}" type="parTrans" cxnId="{96F7D307-B0D0-4560-A8D1-9556B5F1CC13}">
      <dgm:prSet/>
      <dgm:spPr/>
      <dgm:t>
        <a:bodyPr/>
        <a:lstStyle/>
        <a:p>
          <a:endParaRPr lang="ru-RU"/>
        </a:p>
      </dgm:t>
    </dgm:pt>
    <dgm:pt modelId="{87506E87-9788-4566-B7D1-920AA48181EC}" type="sibTrans" cxnId="{96F7D307-B0D0-4560-A8D1-9556B5F1CC13}">
      <dgm:prSet/>
      <dgm:spPr/>
      <dgm:t>
        <a:bodyPr/>
        <a:lstStyle/>
        <a:p>
          <a:endParaRPr lang="ru-RU"/>
        </a:p>
      </dgm:t>
    </dgm:pt>
    <dgm:pt modelId="{6F531D3B-33FE-4CDC-BADF-8B7B415DDB24}" type="pres">
      <dgm:prSet presAssocID="{25AB59FC-4E75-4262-A3BC-6F8BA4B239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234F6A-6E04-4BEB-8258-FEED1611E06E}" type="pres">
      <dgm:prSet presAssocID="{E07EB12B-E980-4577-96D5-923105A66EFA}" presName="linNode" presStyleCnt="0"/>
      <dgm:spPr/>
    </dgm:pt>
    <dgm:pt modelId="{FAF05163-6CBE-498C-97EE-2E8D82E15266}" type="pres">
      <dgm:prSet presAssocID="{E07EB12B-E980-4577-96D5-923105A66EFA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3C9B81-D5F6-4174-BD3D-0497A79569BE}" type="pres">
      <dgm:prSet presAssocID="{E07EB12B-E980-4577-96D5-923105A66EFA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D6909E-7327-4037-8D6D-5E7D6FD118AF}" type="pres">
      <dgm:prSet presAssocID="{1C2C46DB-337E-4678-B3FF-AE7A6785EF4C}" presName="sp" presStyleCnt="0"/>
      <dgm:spPr/>
    </dgm:pt>
    <dgm:pt modelId="{D6E1B69F-62FB-4E78-941F-77C6A33F8EE0}" type="pres">
      <dgm:prSet presAssocID="{4C2B6E5B-7E01-4C84-83A7-821CCAD8CEB2}" presName="linNode" presStyleCnt="0"/>
      <dgm:spPr/>
    </dgm:pt>
    <dgm:pt modelId="{281AEBA5-679A-4AB9-8ACF-AB6D9794549F}" type="pres">
      <dgm:prSet presAssocID="{4C2B6E5B-7E01-4C84-83A7-821CCAD8CEB2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45D16-39B6-4895-9DFC-F3D47B6151B1}" type="pres">
      <dgm:prSet presAssocID="{4C2B6E5B-7E01-4C84-83A7-821CCAD8CEB2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861DEF-1225-4E4B-8E28-E411E3151231}" type="pres">
      <dgm:prSet presAssocID="{55A350B7-07B2-4F2A-BD31-B2A21447D32A}" presName="sp" presStyleCnt="0"/>
      <dgm:spPr/>
    </dgm:pt>
    <dgm:pt modelId="{B3A12B87-92C4-4320-A7EA-18F708C854CE}" type="pres">
      <dgm:prSet presAssocID="{DB0A76DC-DAFE-4BDC-A03D-58B9F54E3B58}" presName="linNode" presStyleCnt="0"/>
      <dgm:spPr/>
    </dgm:pt>
    <dgm:pt modelId="{F86E9BF7-56FC-42DF-934D-67C900A5399F}" type="pres">
      <dgm:prSet presAssocID="{DB0A76DC-DAFE-4BDC-A03D-58B9F54E3B5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B7587C-B9C1-41E3-B4F6-E3DD81929DF2}" type="pres">
      <dgm:prSet presAssocID="{DB0A76DC-DAFE-4BDC-A03D-58B9F54E3B58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8E0D0E-A6C1-4E21-B2EF-EACF7D5F6F76}" type="presOf" srcId="{B55E63A6-9D56-44ED-AAA0-4F9D3F7513EA}" destId="{483C9B81-D5F6-4174-BD3D-0497A79569BE}" srcOrd="0" destOrd="0" presId="urn:microsoft.com/office/officeart/2005/8/layout/vList5"/>
    <dgm:cxn modelId="{F8A66064-9B3A-4BCB-99AD-3B5E9DDD1B5A}" srcId="{25AB59FC-4E75-4262-A3BC-6F8BA4B239CC}" destId="{E07EB12B-E980-4577-96D5-923105A66EFA}" srcOrd="0" destOrd="0" parTransId="{CDBC5531-3648-499D-AF61-B336294A70D0}" sibTransId="{1C2C46DB-337E-4678-B3FF-AE7A6785EF4C}"/>
    <dgm:cxn modelId="{298BC255-6B9A-4EC8-A85E-D214D0779FA1}" type="presOf" srcId="{DB0A76DC-DAFE-4BDC-A03D-58B9F54E3B58}" destId="{F86E9BF7-56FC-42DF-934D-67C900A5399F}" srcOrd="0" destOrd="0" presId="urn:microsoft.com/office/officeart/2005/8/layout/vList5"/>
    <dgm:cxn modelId="{6EF0D53B-D594-41FD-B36C-5F6357ABE4FF}" type="presOf" srcId="{6697FB7B-E1EB-49DE-B968-08F40EA55772}" destId="{91445D16-39B6-4895-9DFC-F3D47B6151B1}" srcOrd="0" destOrd="0" presId="urn:microsoft.com/office/officeart/2005/8/layout/vList5"/>
    <dgm:cxn modelId="{0E32BFB6-F50E-4A22-8667-8313003B33D6}" srcId="{25AB59FC-4E75-4262-A3BC-6F8BA4B239CC}" destId="{4C2B6E5B-7E01-4C84-83A7-821CCAD8CEB2}" srcOrd="1" destOrd="0" parTransId="{3F43351E-626C-4FDC-9D8F-875EFBFF89FC}" sibTransId="{55A350B7-07B2-4F2A-BD31-B2A21447D32A}"/>
    <dgm:cxn modelId="{96F7D307-B0D0-4560-A8D1-9556B5F1CC13}" srcId="{DB0A76DC-DAFE-4BDC-A03D-58B9F54E3B58}" destId="{835C26D4-A3D4-48D6-98B8-975DF63AA9FF}" srcOrd="0" destOrd="0" parTransId="{9C9EF469-8AD5-4086-B9BD-CE9C9F648141}" sibTransId="{87506E87-9788-4566-B7D1-920AA48181EC}"/>
    <dgm:cxn modelId="{96030695-5E06-40F3-9582-66753CEBD3B9}" type="presOf" srcId="{25AB59FC-4E75-4262-A3BC-6F8BA4B239CC}" destId="{6F531D3B-33FE-4CDC-BADF-8B7B415DDB24}" srcOrd="0" destOrd="0" presId="urn:microsoft.com/office/officeart/2005/8/layout/vList5"/>
    <dgm:cxn modelId="{AE1EA550-2D33-4E29-8D4D-BC3007A929AB}" srcId="{E07EB12B-E980-4577-96D5-923105A66EFA}" destId="{B55E63A6-9D56-44ED-AAA0-4F9D3F7513EA}" srcOrd="0" destOrd="0" parTransId="{A88ECC9B-D091-4418-9F1D-486790178D71}" sibTransId="{DD82BB20-355D-495C-B9C1-898CD1AEA319}"/>
    <dgm:cxn modelId="{D0B0B63D-3311-40AC-8A8A-8C029D84C12B}" type="presOf" srcId="{4C2B6E5B-7E01-4C84-83A7-821CCAD8CEB2}" destId="{281AEBA5-679A-4AB9-8ACF-AB6D9794549F}" srcOrd="0" destOrd="0" presId="urn:microsoft.com/office/officeart/2005/8/layout/vList5"/>
    <dgm:cxn modelId="{12070C53-D70D-4DB8-B24E-1099B3DBF22E}" type="presOf" srcId="{835C26D4-A3D4-48D6-98B8-975DF63AA9FF}" destId="{BEB7587C-B9C1-41E3-B4F6-E3DD81929DF2}" srcOrd="0" destOrd="0" presId="urn:microsoft.com/office/officeart/2005/8/layout/vList5"/>
    <dgm:cxn modelId="{CC2B8F68-A3E0-4C34-AD8C-C9E3DA9F4DF4}" srcId="{4C2B6E5B-7E01-4C84-83A7-821CCAD8CEB2}" destId="{6697FB7B-E1EB-49DE-B968-08F40EA55772}" srcOrd="0" destOrd="0" parTransId="{A1E9ED9E-B5A0-468F-BC2D-CFBF2AF6C53D}" sibTransId="{8E77A350-3F41-42CB-9655-3507F352BEB9}"/>
    <dgm:cxn modelId="{73DA3468-E570-4FE0-866E-C0A7A8DB7699}" srcId="{25AB59FC-4E75-4262-A3BC-6F8BA4B239CC}" destId="{DB0A76DC-DAFE-4BDC-A03D-58B9F54E3B58}" srcOrd="2" destOrd="0" parTransId="{819BFA09-B043-4071-A862-46F833245539}" sibTransId="{E5802452-9CF8-4893-90E9-F0002DCFAEA6}"/>
    <dgm:cxn modelId="{A7E53E18-9424-4FC6-8AE2-AC28DBFCA5E3}" type="presOf" srcId="{E07EB12B-E980-4577-96D5-923105A66EFA}" destId="{FAF05163-6CBE-498C-97EE-2E8D82E15266}" srcOrd="0" destOrd="0" presId="urn:microsoft.com/office/officeart/2005/8/layout/vList5"/>
    <dgm:cxn modelId="{2A8ECC94-9F71-4A4E-9A5A-5933F4D1A5C1}" type="presParOf" srcId="{6F531D3B-33FE-4CDC-BADF-8B7B415DDB24}" destId="{DC234F6A-6E04-4BEB-8258-FEED1611E06E}" srcOrd="0" destOrd="0" presId="urn:microsoft.com/office/officeart/2005/8/layout/vList5"/>
    <dgm:cxn modelId="{521C6C74-F3A2-4583-8781-48F5FEB0F540}" type="presParOf" srcId="{DC234F6A-6E04-4BEB-8258-FEED1611E06E}" destId="{FAF05163-6CBE-498C-97EE-2E8D82E15266}" srcOrd="0" destOrd="0" presId="urn:microsoft.com/office/officeart/2005/8/layout/vList5"/>
    <dgm:cxn modelId="{D9F614F2-0FD8-400C-8C66-A04FDB0F2121}" type="presParOf" srcId="{DC234F6A-6E04-4BEB-8258-FEED1611E06E}" destId="{483C9B81-D5F6-4174-BD3D-0497A79569BE}" srcOrd="1" destOrd="0" presId="urn:microsoft.com/office/officeart/2005/8/layout/vList5"/>
    <dgm:cxn modelId="{692021A5-3C7C-4A6C-8B68-81292C38BC97}" type="presParOf" srcId="{6F531D3B-33FE-4CDC-BADF-8B7B415DDB24}" destId="{05D6909E-7327-4037-8D6D-5E7D6FD118AF}" srcOrd="1" destOrd="0" presId="urn:microsoft.com/office/officeart/2005/8/layout/vList5"/>
    <dgm:cxn modelId="{8FAD7AEC-C9FC-450D-B935-95C75145FEE2}" type="presParOf" srcId="{6F531D3B-33FE-4CDC-BADF-8B7B415DDB24}" destId="{D6E1B69F-62FB-4E78-941F-77C6A33F8EE0}" srcOrd="2" destOrd="0" presId="urn:microsoft.com/office/officeart/2005/8/layout/vList5"/>
    <dgm:cxn modelId="{09F3A75B-A7BB-46B9-88EC-EB2B0BD7D83A}" type="presParOf" srcId="{D6E1B69F-62FB-4E78-941F-77C6A33F8EE0}" destId="{281AEBA5-679A-4AB9-8ACF-AB6D9794549F}" srcOrd="0" destOrd="0" presId="urn:microsoft.com/office/officeart/2005/8/layout/vList5"/>
    <dgm:cxn modelId="{4A308BE8-8E22-4BBA-A622-D24D62C19021}" type="presParOf" srcId="{D6E1B69F-62FB-4E78-941F-77C6A33F8EE0}" destId="{91445D16-39B6-4895-9DFC-F3D47B6151B1}" srcOrd="1" destOrd="0" presId="urn:microsoft.com/office/officeart/2005/8/layout/vList5"/>
    <dgm:cxn modelId="{9FE281E5-8F3F-4BE4-855D-C6303074D420}" type="presParOf" srcId="{6F531D3B-33FE-4CDC-BADF-8B7B415DDB24}" destId="{6D861DEF-1225-4E4B-8E28-E411E3151231}" srcOrd="3" destOrd="0" presId="urn:microsoft.com/office/officeart/2005/8/layout/vList5"/>
    <dgm:cxn modelId="{84F58F4F-D416-44DD-B7A2-A6C07B775EB9}" type="presParOf" srcId="{6F531D3B-33FE-4CDC-BADF-8B7B415DDB24}" destId="{B3A12B87-92C4-4320-A7EA-18F708C854CE}" srcOrd="4" destOrd="0" presId="urn:microsoft.com/office/officeart/2005/8/layout/vList5"/>
    <dgm:cxn modelId="{64D75926-6A5C-44B2-A5CF-9B295534E0A6}" type="presParOf" srcId="{B3A12B87-92C4-4320-A7EA-18F708C854CE}" destId="{F86E9BF7-56FC-42DF-934D-67C900A5399F}" srcOrd="0" destOrd="0" presId="urn:microsoft.com/office/officeart/2005/8/layout/vList5"/>
    <dgm:cxn modelId="{1618EFFF-2FFA-4129-A26C-CFAA760BD886}" type="presParOf" srcId="{B3A12B87-92C4-4320-A7EA-18F708C854CE}" destId="{BEB7587C-B9C1-41E3-B4F6-E3DD81929DF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4ECC8F-D93A-4B41-AC7E-0D51B2F38B1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531264-1D7C-4BE7-B442-3E6E490351FC}">
      <dgm:prSet phldrT="[Текст]"/>
      <dgm:spPr/>
      <dgm:t>
        <a:bodyPr/>
        <a:lstStyle/>
        <a:p>
          <a:r>
            <a:rPr lang="ru-RU" b="1" dirty="0" smtClean="0"/>
            <a:t> октябрь</a:t>
          </a:r>
          <a:endParaRPr lang="ru-RU" b="1" dirty="0"/>
        </a:p>
      </dgm:t>
    </dgm:pt>
    <dgm:pt modelId="{6BE400C6-779B-450A-8E18-2F18D6F1DC5E}" type="parTrans" cxnId="{177CE4A8-92F8-46A3-9BDF-3018B821EB82}">
      <dgm:prSet/>
      <dgm:spPr/>
      <dgm:t>
        <a:bodyPr/>
        <a:lstStyle/>
        <a:p>
          <a:endParaRPr lang="ru-RU"/>
        </a:p>
      </dgm:t>
    </dgm:pt>
    <dgm:pt modelId="{D941B6B1-FCD1-4D22-8DA2-5816CB3F5CF4}" type="sibTrans" cxnId="{177CE4A8-92F8-46A3-9BDF-3018B821EB82}">
      <dgm:prSet/>
      <dgm:spPr/>
      <dgm:t>
        <a:bodyPr/>
        <a:lstStyle/>
        <a:p>
          <a:endParaRPr lang="ru-RU"/>
        </a:p>
      </dgm:t>
    </dgm:pt>
    <dgm:pt modelId="{36460BE8-D761-42B3-A480-22CA19B2D80E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Прием заявлений</a:t>
          </a:r>
          <a:endParaRPr lang="ru-RU" b="1" dirty="0">
            <a:solidFill>
              <a:srgbClr val="002060"/>
            </a:solidFill>
          </a:endParaRPr>
        </a:p>
      </dgm:t>
    </dgm:pt>
    <dgm:pt modelId="{11F5C3DB-AE1A-4F2B-8ED7-8826AD727590}" type="parTrans" cxnId="{F31CBB3B-1301-447C-9730-E64200D9DB65}">
      <dgm:prSet/>
      <dgm:spPr/>
      <dgm:t>
        <a:bodyPr/>
        <a:lstStyle/>
        <a:p>
          <a:endParaRPr lang="ru-RU"/>
        </a:p>
      </dgm:t>
    </dgm:pt>
    <dgm:pt modelId="{7E9659D7-B513-4D3E-A6A8-9E53454D5B5C}" type="sibTrans" cxnId="{F31CBB3B-1301-447C-9730-E64200D9DB65}">
      <dgm:prSet/>
      <dgm:spPr/>
      <dgm:t>
        <a:bodyPr/>
        <a:lstStyle/>
        <a:p>
          <a:endParaRPr lang="ru-RU"/>
        </a:p>
      </dgm:t>
    </dgm:pt>
    <dgm:pt modelId="{96B45DCE-FDF4-4AF6-8207-379E272FB997}">
      <dgm:prSet phldrT="[Текст]"/>
      <dgm:spPr/>
      <dgm:t>
        <a:bodyPr/>
        <a:lstStyle/>
        <a:p>
          <a:r>
            <a:rPr lang="ru-RU" b="1" dirty="0" smtClean="0"/>
            <a:t>ноябрь</a:t>
          </a:r>
          <a:endParaRPr lang="ru-RU" b="1" dirty="0"/>
        </a:p>
      </dgm:t>
    </dgm:pt>
    <dgm:pt modelId="{648D2A60-7CA3-4359-98C9-564D48216680}" type="parTrans" cxnId="{08641073-A8D0-4CF9-BECA-311F474124CD}">
      <dgm:prSet/>
      <dgm:spPr/>
      <dgm:t>
        <a:bodyPr/>
        <a:lstStyle/>
        <a:p>
          <a:endParaRPr lang="ru-RU"/>
        </a:p>
      </dgm:t>
    </dgm:pt>
    <dgm:pt modelId="{D0927825-07A7-4327-B057-DF3C242D7AEA}" type="sibTrans" cxnId="{08641073-A8D0-4CF9-BECA-311F474124CD}">
      <dgm:prSet/>
      <dgm:spPr/>
      <dgm:t>
        <a:bodyPr/>
        <a:lstStyle/>
        <a:p>
          <a:endParaRPr lang="ru-RU"/>
        </a:p>
      </dgm:t>
    </dgm:pt>
    <dgm:pt modelId="{573083A4-7966-47E6-9B85-36E2033A1308}">
      <dgm:prSet phldrT="[Текст]"/>
      <dgm:spPr/>
      <dgm:t>
        <a:bodyPr/>
        <a:lstStyle/>
        <a:p>
          <a:r>
            <a:rPr lang="ru-RU" b="1" i="0" dirty="0" smtClean="0">
              <a:solidFill>
                <a:srgbClr val="002060"/>
              </a:solidFill>
              <a:effectLst/>
            </a:rPr>
            <a:t>Проведение тестирования </a:t>
          </a:r>
          <a:endParaRPr lang="ru-RU" b="1" i="0" dirty="0">
            <a:solidFill>
              <a:srgbClr val="002060"/>
            </a:solidFill>
          </a:endParaRPr>
        </a:p>
      </dgm:t>
    </dgm:pt>
    <dgm:pt modelId="{3CC4D392-5462-4501-A7BC-D79C70E08E49}" type="parTrans" cxnId="{E355B3AC-1136-438C-BA84-B7230D9A0A5E}">
      <dgm:prSet/>
      <dgm:spPr/>
      <dgm:t>
        <a:bodyPr/>
        <a:lstStyle/>
        <a:p>
          <a:endParaRPr lang="ru-RU"/>
        </a:p>
      </dgm:t>
    </dgm:pt>
    <dgm:pt modelId="{0D4A1F58-6611-4AA3-8B98-5DAC12A6B84A}" type="sibTrans" cxnId="{E355B3AC-1136-438C-BA84-B7230D9A0A5E}">
      <dgm:prSet/>
      <dgm:spPr/>
      <dgm:t>
        <a:bodyPr/>
        <a:lstStyle/>
        <a:p>
          <a:endParaRPr lang="ru-RU"/>
        </a:p>
      </dgm:t>
    </dgm:pt>
    <dgm:pt modelId="{BD2F2612-4EE9-49B1-AAE3-FA7FC642BD1C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Экспертиза</a:t>
          </a:r>
          <a:endParaRPr lang="ru-RU" b="1" dirty="0">
            <a:solidFill>
              <a:srgbClr val="002060"/>
            </a:solidFill>
          </a:endParaRPr>
        </a:p>
      </dgm:t>
    </dgm:pt>
    <dgm:pt modelId="{2E5C1943-5BA7-4B59-A5D9-2237C0E953B4}" type="parTrans" cxnId="{C8D48B5B-F4B9-4960-9F7B-854290E73CFD}">
      <dgm:prSet/>
      <dgm:spPr/>
      <dgm:t>
        <a:bodyPr/>
        <a:lstStyle/>
        <a:p>
          <a:endParaRPr lang="ru-RU"/>
        </a:p>
      </dgm:t>
    </dgm:pt>
    <dgm:pt modelId="{576C4199-EAE6-4B85-90FF-7266F1E9729D}" type="sibTrans" cxnId="{C8D48B5B-F4B9-4960-9F7B-854290E73CFD}">
      <dgm:prSet/>
      <dgm:spPr/>
      <dgm:t>
        <a:bodyPr/>
        <a:lstStyle/>
        <a:p>
          <a:endParaRPr lang="ru-RU"/>
        </a:p>
      </dgm:t>
    </dgm:pt>
    <dgm:pt modelId="{326C60C9-A242-4AFE-8D07-4A657132D825}">
      <dgm:prSet phldrT="[Текст]"/>
      <dgm:spPr/>
      <dgm:t>
        <a:bodyPr/>
        <a:lstStyle/>
        <a:p>
          <a:r>
            <a:rPr lang="ru-RU" b="1" dirty="0" smtClean="0"/>
            <a:t>декабрь</a:t>
          </a:r>
          <a:endParaRPr lang="ru-RU" b="1" dirty="0"/>
        </a:p>
      </dgm:t>
    </dgm:pt>
    <dgm:pt modelId="{5430A4F4-DFCB-4C4C-98BC-3950A35D57B9}" type="parTrans" cxnId="{27A56D08-B53A-492A-A7B4-1FA725300BAC}">
      <dgm:prSet/>
      <dgm:spPr/>
      <dgm:t>
        <a:bodyPr/>
        <a:lstStyle/>
        <a:p>
          <a:endParaRPr lang="ru-RU"/>
        </a:p>
      </dgm:t>
    </dgm:pt>
    <dgm:pt modelId="{BE992B0E-106D-434B-A674-787FA86AC703}" type="sibTrans" cxnId="{27A56D08-B53A-492A-A7B4-1FA725300BAC}">
      <dgm:prSet/>
      <dgm:spPr/>
      <dgm:t>
        <a:bodyPr/>
        <a:lstStyle/>
        <a:p>
          <a:endParaRPr lang="ru-RU"/>
        </a:p>
      </dgm:t>
    </dgm:pt>
    <dgm:pt modelId="{109D692E-DAE3-45CD-8FC8-20450052626F}">
      <dgm:prSet phldrT="[Текст]"/>
      <dgm:spPr/>
      <dgm:t>
        <a:bodyPr/>
        <a:lstStyle/>
        <a:p>
          <a:pPr rtl="0"/>
          <a:r>
            <a:rPr lang="ru-RU" b="1" i="0" dirty="0" smtClean="0">
              <a:solidFill>
                <a:srgbClr val="002060"/>
              </a:solidFill>
              <a:effectLst/>
            </a:rPr>
            <a:t>Проведение заседаний аттестационной комиссии</a:t>
          </a:r>
          <a:endParaRPr lang="ru-RU" i="0" dirty="0">
            <a:solidFill>
              <a:srgbClr val="002060"/>
            </a:solidFill>
          </a:endParaRPr>
        </a:p>
      </dgm:t>
    </dgm:pt>
    <dgm:pt modelId="{AED4EE0C-52D8-4BFD-ADE0-720E9200225E}" type="parTrans" cxnId="{93DF49AF-63DA-4AF1-AC87-0E100FBE24E5}">
      <dgm:prSet/>
      <dgm:spPr/>
      <dgm:t>
        <a:bodyPr/>
        <a:lstStyle/>
        <a:p>
          <a:endParaRPr lang="ru-RU"/>
        </a:p>
      </dgm:t>
    </dgm:pt>
    <dgm:pt modelId="{A6DE0B3B-B81F-48CC-9777-DF16102A6AD9}" type="sibTrans" cxnId="{93DF49AF-63DA-4AF1-AC87-0E100FBE24E5}">
      <dgm:prSet/>
      <dgm:spPr/>
      <dgm:t>
        <a:bodyPr/>
        <a:lstStyle/>
        <a:p>
          <a:endParaRPr lang="ru-RU"/>
        </a:p>
      </dgm:t>
    </dgm:pt>
    <dgm:pt modelId="{3EC81404-CE3B-4D55-8CC6-FE63E3A8D320}" type="pres">
      <dgm:prSet presAssocID="{F04ECC8F-D93A-4B41-AC7E-0D51B2F38B1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636422-BB9C-42AC-98D7-FF5D8E32A20E}" type="pres">
      <dgm:prSet presAssocID="{64531264-1D7C-4BE7-B442-3E6E490351FC}" presName="composite" presStyleCnt="0"/>
      <dgm:spPr/>
    </dgm:pt>
    <dgm:pt modelId="{B13B203D-75B6-44DA-ACD9-8FFCC0E508A3}" type="pres">
      <dgm:prSet presAssocID="{64531264-1D7C-4BE7-B442-3E6E490351F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417C7D-B29E-44C3-A3B0-3EB377BB795B}" type="pres">
      <dgm:prSet presAssocID="{64531264-1D7C-4BE7-B442-3E6E490351FC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6AEFBE-091F-45E5-A205-5934D62AA915}" type="pres">
      <dgm:prSet presAssocID="{D941B6B1-FCD1-4D22-8DA2-5816CB3F5CF4}" presName="space" presStyleCnt="0"/>
      <dgm:spPr/>
    </dgm:pt>
    <dgm:pt modelId="{61CA8033-DCEB-4D96-AEDB-783BF403389B}" type="pres">
      <dgm:prSet presAssocID="{96B45DCE-FDF4-4AF6-8207-379E272FB997}" presName="composite" presStyleCnt="0"/>
      <dgm:spPr/>
    </dgm:pt>
    <dgm:pt modelId="{86D33D7B-853A-4C37-88F5-9E28543E437F}" type="pres">
      <dgm:prSet presAssocID="{96B45DCE-FDF4-4AF6-8207-379E272FB99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46F856-26D4-403B-82F1-D204006167EC}" type="pres">
      <dgm:prSet presAssocID="{96B45DCE-FDF4-4AF6-8207-379E272FB997}" presName="desTx" presStyleLbl="alignAccFollowNode1" presStyleIdx="1" presStyleCnt="3" custLinFactNeighborX="-3845" custLinFactNeighborY="7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A15547-30EF-49D4-B733-27AFB9D6747B}" type="pres">
      <dgm:prSet presAssocID="{D0927825-07A7-4327-B057-DF3C242D7AEA}" presName="space" presStyleCnt="0"/>
      <dgm:spPr/>
    </dgm:pt>
    <dgm:pt modelId="{D3991C94-EE02-4938-8A7C-E87381B2D5B8}" type="pres">
      <dgm:prSet presAssocID="{326C60C9-A242-4AFE-8D07-4A657132D825}" presName="composite" presStyleCnt="0"/>
      <dgm:spPr/>
    </dgm:pt>
    <dgm:pt modelId="{9088E834-375D-40FF-A58F-58F9C842460A}" type="pres">
      <dgm:prSet presAssocID="{326C60C9-A242-4AFE-8D07-4A657132D82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32F0D1-3C6F-4267-AE4E-2EEF369C8F6B}" type="pres">
      <dgm:prSet presAssocID="{326C60C9-A242-4AFE-8D07-4A657132D825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DF49AF-63DA-4AF1-AC87-0E100FBE24E5}" srcId="{326C60C9-A242-4AFE-8D07-4A657132D825}" destId="{109D692E-DAE3-45CD-8FC8-20450052626F}" srcOrd="0" destOrd="0" parTransId="{AED4EE0C-52D8-4BFD-ADE0-720E9200225E}" sibTransId="{A6DE0B3B-B81F-48CC-9777-DF16102A6AD9}"/>
    <dgm:cxn modelId="{F31CBB3B-1301-447C-9730-E64200D9DB65}" srcId="{64531264-1D7C-4BE7-B442-3E6E490351FC}" destId="{36460BE8-D761-42B3-A480-22CA19B2D80E}" srcOrd="0" destOrd="0" parTransId="{11F5C3DB-AE1A-4F2B-8ED7-8826AD727590}" sibTransId="{7E9659D7-B513-4D3E-A6A8-9E53454D5B5C}"/>
    <dgm:cxn modelId="{95D6D377-FA38-4C1C-9839-16E745C4495B}" type="presOf" srcId="{BD2F2612-4EE9-49B1-AAE3-FA7FC642BD1C}" destId="{B946F856-26D4-403B-82F1-D204006167EC}" srcOrd="0" destOrd="1" presId="urn:microsoft.com/office/officeart/2005/8/layout/hList1"/>
    <dgm:cxn modelId="{C8D48B5B-F4B9-4960-9F7B-854290E73CFD}" srcId="{96B45DCE-FDF4-4AF6-8207-379E272FB997}" destId="{BD2F2612-4EE9-49B1-AAE3-FA7FC642BD1C}" srcOrd="1" destOrd="0" parTransId="{2E5C1943-5BA7-4B59-A5D9-2237C0E953B4}" sibTransId="{576C4199-EAE6-4B85-90FF-7266F1E9729D}"/>
    <dgm:cxn modelId="{C238A7D1-5316-46FC-9F95-B3145E6A8BB5}" type="presOf" srcId="{109D692E-DAE3-45CD-8FC8-20450052626F}" destId="{CA32F0D1-3C6F-4267-AE4E-2EEF369C8F6B}" srcOrd="0" destOrd="0" presId="urn:microsoft.com/office/officeart/2005/8/layout/hList1"/>
    <dgm:cxn modelId="{27A56D08-B53A-492A-A7B4-1FA725300BAC}" srcId="{F04ECC8F-D93A-4B41-AC7E-0D51B2F38B1B}" destId="{326C60C9-A242-4AFE-8D07-4A657132D825}" srcOrd="2" destOrd="0" parTransId="{5430A4F4-DFCB-4C4C-98BC-3950A35D57B9}" sibTransId="{BE992B0E-106D-434B-A674-787FA86AC703}"/>
    <dgm:cxn modelId="{E355B3AC-1136-438C-BA84-B7230D9A0A5E}" srcId="{96B45DCE-FDF4-4AF6-8207-379E272FB997}" destId="{573083A4-7966-47E6-9B85-36E2033A1308}" srcOrd="0" destOrd="0" parTransId="{3CC4D392-5462-4501-A7BC-D79C70E08E49}" sibTransId="{0D4A1F58-6611-4AA3-8B98-5DAC12A6B84A}"/>
    <dgm:cxn modelId="{AAF808BD-E2B6-4018-AC3A-DE0FD6645C7F}" type="presOf" srcId="{36460BE8-D761-42B3-A480-22CA19B2D80E}" destId="{90417C7D-B29E-44C3-A3B0-3EB377BB795B}" srcOrd="0" destOrd="0" presId="urn:microsoft.com/office/officeart/2005/8/layout/hList1"/>
    <dgm:cxn modelId="{32AF75FF-7083-43BA-BEB9-790B9CEC2E25}" type="presOf" srcId="{F04ECC8F-D93A-4B41-AC7E-0D51B2F38B1B}" destId="{3EC81404-CE3B-4D55-8CC6-FE63E3A8D320}" srcOrd="0" destOrd="0" presId="urn:microsoft.com/office/officeart/2005/8/layout/hList1"/>
    <dgm:cxn modelId="{177CE4A8-92F8-46A3-9BDF-3018B821EB82}" srcId="{F04ECC8F-D93A-4B41-AC7E-0D51B2F38B1B}" destId="{64531264-1D7C-4BE7-B442-3E6E490351FC}" srcOrd="0" destOrd="0" parTransId="{6BE400C6-779B-450A-8E18-2F18D6F1DC5E}" sibTransId="{D941B6B1-FCD1-4D22-8DA2-5816CB3F5CF4}"/>
    <dgm:cxn modelId="{608A6D9F-1410-4750-B5D3-9D248C4FD740}" type="presOf" srcId="{326C60C9-A242-4AFE-8D07-4A657132D825}" destId="{9088E834-375D-40FF-A58F-58F9C842460A}" srcOrd="0" destOrd="0" presId="urn:microsoft.com/office/officeart/2005/8/layout/hList1"/>
    <dgm:cxn modelId="{08641073-A8D0-4CF9-BECA-311F474124CD}" srcId="{F04ECC8F-D93A-4B41-AC7E-0D51B2F38B1B}" destId="{96B45DCE-FDF4-4AF6-8207-379E272FB997}" srcOrd="1" destOrd="0" parTransId="{648D2A60-7CA3-4359-98C9-564D48216680}" sibTransId="{D0927825-07A7-4327-B057-DF3C242D7AEA}"/>
    <dgm:cxn modelId="{2D74E0CD-356F-484F-9B5C-274AD6691552}" type="presOf" srcId="{96B45DCE-FDF4-4AF6-8207-379E272FB997}" destId="{86D33D7B-853A-4C37-88F5-9E28543E437F}" srcOrd="0" destOrd="0" presId="urn:microsoft.com/office/officeart/2005/8/layout/hList1"/>
    <dgm:cxn modelId="{149C06B7-39AD-47F2-B4E2-7D18C22D179D}" type="presOf" srcId="{573083A4-7966-47E6-9B85-36E2033A1308}" destId="{B946F856-26D4-403B-82F1-D204006167EC}" srcOrd="0" destOrd="0" presId="urn:microsoft.com/office/officeart/2005/8/layout/hList1"/>
    <dgm:cxn modelId="{06927B06-D51F-4DE7-B74B-40796C729B5C}" type="presOf" srcId="{64531264-1D7C-4BE7-B442-3E6E490351FC}" destId="{B13B203D-75B6-44DA-ACD9-8FFCC0E508A3}" srcOrd="0" destOrd="0" presId="urn:microsoft.com/office/officeart/2005/8/layout/hList1"/>
    <dgm:cxn modelId="{BA71ABCA-B38E-4AC0-A8B1-7365FD9131BD}" type="presParOf" srcId="{3EC81404-CE3B-4D55-8CC6-FE63E3A8D320}" destId="{BB636422-BB9C-42AC-98D7-FF5D8E32A20E}" srcOrd="0" destOrd="0" presId="urn:microsoft.com/office/officeart/2005/8/layout/hList1"/>
    <dgm:cxn modelId="{339005F1-8195-4760-A0B6-E561140AEDBD}" type="presParOf" srcId="{BB636422-BB9C-42AC-98D7-FF5D8E32A20E}" destId="{B13B203D-75B6-44DA-ACD9-8FFCC0E508A3}" srcOrd="0" destOrd="0" presId="urn:microsoft.com/office/officeart/2005/8/layout/hList1"/>
    <dgm:cxn modelId="{6468D803-DBC3-4593-AAEE-A76A3F066844}" type="presParOf" srcId="{BB636422-BB9C-42AC-98D7-FF5D8E32A20E}" destId="{90417C7D-B29E-44C3-A3B0-3EB377BB795B}" srcOrd="1" destOrd="0" presId="urn:microsoft.com/office/officeart/2005/8/layout/hList1"/>
    <dgm:cxn modelId="{F54010A4-51AD-4586-8788-3CCCB34E85F4}" type="presParOf" srcId="{3EC81404-CE3B-4D55-8CC6-FE63E3A8D320}" destId="{E06AEFBE-091F-45E5-A205-5934D62AA915}" srcOrd="1" destOrd="0" presId="urn:microsoft.com/office/officeart/2005/8/layout/hList1"/>
    <dgm:cxn modelId="{DDF663A1-17CB-4818-B0BD-8AC92C9BDF88}" type="presParOf" srcId="{3EC81404-CE3B-4D55-8CC6-FE63E3A8D320}" destId="{61CA8033-DCEB-4D96-AEDB-783BF403389B}" srcOrd="2" destOrd="0" presId="urn:microsoft.com/office/officeart/2005/8/layout/hList1"/>
    <dgm:cxn modelId="{6B36610D-B781-4300-A8CA-9A54C7BEB85B}" type="presParOf" srcId="{61CA8033-DCEB-4D96-AEDB-783BF403389B}" destId="{86D33D7B-853A-4C37-88F5-9E28543E437F}" srcOrd="0" destOrd="0" presId="urn:microsoft.com/office/officeart/2005/8/layout/hList1"/>
    <dgm:cxn modelId="{8EC236B7-0AD6-4AEB-B13E-E4BC6E9ED23B}" type="presParOf" srcId="{61CA8033-DCEB-4D96-AEDB-783BF403389B}" destId="{B946F856-26D4-403B-82F1-D204006167EC}" srcOrd="1" destOrd="0" presId="urn:microsoft.com/office/officeart/2005/8/layout/hList1"/>
    <dgm:cxn modelId="{779C7ABF-C3F2-47D4-BCA8-E2BBF50DF40A}" type="presParOf" srcId="{3EC81404-CE3B-4D55-8CC6-FE63E3A8D320}" destId="{02A15547-30EF-49D4-B733-27AFB9D6747B}" srcOrd="3" destOrd="0" presId="urn:microsoft.com/office/officeart/2005/8/layout/hList1"/>
    <dgm:cxn modelId="{4376A8F8-5F50-4780-987B-C3102DDF198A}" type="presParOf" srcId="{3EC81404-CE3B-4D55-8CC6-FE63E3A8D320}" destId="{D3991C94-EE02-4938-8A7C-E87381B2D5B8}" srcOrd="4" destOrd="0" presId="urn:microsoft.com/office/officeart/2005/8/layout/hList1"/>
    <dgm:cxn modelId="{714D7B5F-1E9F-40BA-937E-067DF3877EE4}" type="presParOf" srcId="{D3991C94-EE02-4938-8A7C-E87381B2D5B8}" destId="{9088E834-375D-40FF-A58F-58F9C842460A}" srcOrd="0" destOrd="0" presId="urn:microsoft.com/office/officeart/2005/8/layout/hList1"/>
    <dgm:cxn modelId="{8B381337-58D8-4CF8-A6AF-04919B99467C}" type="presParOf" srcId="{D3991C94-EE02-4938-8A7C-E87381B2D5B8}" destId="{CA32F0D1-3C6F-4267-AE4E-2EEF369C8F6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E5B17D-3B80-41DE-89DF-93C63BF9D51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47FA62-5F8E-40C9-8385-9693033D6394}">
      <dgm:prSet phldrT="[Текст]" phldr="1"/>
      <dgm:spPr/>
      <dgm:t>
        <a:bodyPr/>
        <a:lstStyle/>
        <a:p>
          <a:endParaRPr lang="ru-RU" dirty="0"/>
        </a:p>
      </dgm:t>
    </dgm:pt>
    <dgm:pt modelId="{8A2A6604-FD63-4F80-B624-0556377DDAFC}" type="parTrans" cxnId="{F549DD60-4086-4491-BFAE-52BE003C6E8E}">
      <dgm:prSet/>
      <dgm:spPr/>
      <dgm:t>
        <a:bodyPr/>
        <a:lstStyle/>
        <a:p>
          <a:endParaRPr lang="ru-RU"/>
        </a:p>
      </dgm:t>
    </dgm:pt>
    <dgm:pt modelId="{32CD72BA-DB05-49AC-86DD-D5ABB50985C8}" type="sibTrans" cxnId="{F549DD60-4086-4491-BFAE-52BE003C6E8E}">
      <dgm:prSet/>
      <dgm:spPr/>
      <dgm:t>
        <a:bodyPr/>
        <a:lstStyle/>
        <a:p>
          <a:endParaRPr lang="ru-RU"/>
        </a:p>
      </dgm:t>
    </dgm:pt>
    <dgm:pt modelId="{DAE1BB8F-A8DD-4361-A00B-8E7ECE069BB1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002060"/>
              </a:solidFill>
            </a:rPr>
            <a:t>С 7 по 31 октября</a:t>
          </a:r>
          <a:endParaRPr lang="ru-RU" sz="3200" b="1" dirty="0">
            <a:solidFill>
              <a:srgbClr val="002060"/>
            </a:solidFill>
          </a:endParaRPr>
        </a:p>
      </dgm:t>
    </dgm:pt>
    <dgm:pt modelId="{2CC22BA1-DE3D-41DE-85E7-C4F78A33EE1E}" type="parTrans" cxnId="{461FD6D3-6D5F-4241-A4D9-7876AAF156D7}">
      <dgm:prSet/>
      <dgm:spPr/>
      <dgm:t>
        <a:bodyPr/>
        <a:lstStyle/>
        <a:p>
          <a:endParaRPr lang="ru-RU"/>
        </a:p>
      </dgm:t>
    </dgm:pt>
    <dgm:pt modelId="{8AAA476E-D6E5-479C-80B2-C681A3C549F1}" type="sibTrans" cxnId="{461FD6D3-6D5F-4241-A4D9-7876AAF156D7}">
      <dgm:prSet/>
      <dgm:spPr/>
      <dgm:t>
        <a:bodyPr/>
        <a:lstStyle/>
        <a:p>
          <a:endParaRPr lang="ru-RU"/>
        </a:p>
      </dgm:t>
    </dgm:pt>
    <dgm:pt modelId="{24F0AF88-422F-42E0-99F7-7BA6308D7EA4}">
      <dgm:prSet phldrT="[Текст]"/>
      <dgm:spPr/>
      <dgm:t>
        <a:bodyPr/>
        <a:lstStyle/>
        <a:p>
          <a:r>
            <a:rPr lang="ru-RU" dirty="0" smtClean="0"/>
            <a:t>1 кв.кат</a:t>
          </a:r>
          <a:endParaRPr lang="ru-RU" dirty="0"/>
        </a:p>
      </dgm:t>
    </dgm:pt>
    <dgm:pt modelId="{330195F3-52C1-4660-A1CF-8E6909848C81}" type="parTrans" cxnId="{5AF419DE-C85C-43FD-86A4-25AD8D95C0F6}">
      <dgm:prSet/>
      <dgm:spPr/>
      <dgm:t>
        <a:bodyPr/>
        <a:lstStyle/>
        <a:p>
          <a:endParaRPr lang="ru-RU"/>
        </a:p>
      </dgm:t>
    </dgm:pt>
    <dgm:pt modelId="{8B8D80D4-D906-4C70-80F8-DB8A0B069B49}" type="sibTrans" cxnId="{5AF419DE-C85C-43FD-86A4-25AD8D95C0F6}">
      <dgm:prSet/>
      <dgm:spPr/>
      <dgm:t>
        <a:bodyPr/>
        <a:lstStyle/>
        <a:p>
          <a:endParaRPr lang="ru-RU"/>
        </a:p>
      </dgm:t>
    </dgm:pt>
    <dgm:pt modelId="{A8D5336D-DE28-470D-8776-F7D81F611E52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002060"/>
              </a:solidFill>
            </a:rPr>
            <a:t>Заявление, карта результативности </a:t>
          </a:r>
          <a:endParaRPr lang="ru-RU" sz="3200" b="1" dirty="0">
            <a:solidFill>
              <a:srgbClr val="002060"/>
            </a:solidFill>
          </a:endParaRPr>
        </a:p>
      </dgm:t>
    </dgm:pt>
    <dgm:pt modelId="{4FF2FF5E-8CAB-4CEB-9577-0DE0410A841A}" type="parTrans" cxnId="{E9E9DC92-DE45-4E79-B923-A3EA63608E57}">
      <dgm:prSet/>
      <dgm:spPr/>
      <dgm:t>
        <a:bodyPr/>
        <a:lstStyle/>
        <a:p>
          <a:endParaRPr lang="ru-RU"/>
        </a:p>
      </dgm:t>
    </dgm:pt>
    <dgm:pt modelId="{0F7AEF55-4E8B-4DE2-A490-2783224E5917}" type="sibTrans" cxnId="{E9E9DC92-DE45-4E79-B923-A3EA63608E57}">
      <dgm:prSet/>
      <dgm:spPr/>
      <dgm:t>
        <a:bodyPr/>
        <a:lstStyle/>
        <a:p>
          <a:endParaRPr lang="ru-RU"/>
        </a:p>
      </dgm:t>
    </dgm:pt>
    <dgm:pt modelId="{C55556B7-34BF-43BB-B96D-C76A61224EFC}">
      <dgm:prSet phldrT="[Текст]"/>
      <dgm:spPr/>
      <dgm:t>
        <a:bodyPr/>
        <a:lstStyle/>
        <a:p>
          <a:r>
            <a:rPr lang="ru-RU" dirty="0" smtClean="0"/>
            <a:t>Высшая</a:t>
          </a:r>
          <a:endParaRPr lang="ru-RU" dirty="0"/>
        </a:p>
      </dgm:t>
    </dgm:pt>
    <dgm:pt modelId="{23618442-7F5F-4C76-BD50-1242CA619814}" type="parTrans" cxnId="{B432F7CF-394E-4919-A8F4-BAE115C4F8EC}">
      <dgm:prSet/>
      <dgm:spPr/>
      <dgm:t>
        <a:bodyPr/>
        <a:lstStyle/>
        <a:p>
          <a:endParaRPr lang="ru-RU"/>
        </a:p>
      </dgm:t>
    </dgm:pt>
    <dgm:pt modelId="{56FDE6BF-2449-46A0-B823-3264AC5311D0}" type="sibTrans" cxnId="{B432F7CF-394E-4919-A8F4-BAE115C4F8EC}">
      <dgm:prSet/>
      <dgm:spPr/>
      <dgm:t>
        <a:bodyPr/>
        <a:lstStyle/>
        <a:p>
          <a:endParaRPr lang="ru-RU"/>
        </a:p>
      </dgm:t>
    </dgm:pt>
    <dgm:pt modelId="{37750213-FFFB-4FFA-9E2E-7271CB6CB8A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Карта, копия аттестационного листа,  2 документа на детей и </a:t>
          </a:r>
          <a:r>
            <a:rPr lang="ru-RU" sz="2000" b="1" dirty="0" smtClean="0">
              <a:solidFill>
                <a:srgbClr val="002060"/>
              </a:solidFill>
            </a:rPr>
            <a:t>2 документа </a:t>
          </a:r>
          <a:r>
            <a:rPr lang="ru-RU" sz="2000" b="1" dirty="0" smtClean="0">
              <a:solidFill>
                <a:srgbClr val="002060"/>
              </a:solidFill>
            </a:rPr>
            <a:t>об инновационной деятельности (или рецензия, или отзыв на инновационную разработку, или титульный лист публикации в республиканском или федеральном  научно-методическом издании, или  документ, удостоверяющий результат участия аттестуемого работника в республиканском или федеральном методическом конкурсе, проведенном в течение  последних 2 лет)</a:t>
          </a:r>
          <a:endParaRPr lang="ru-RU" sz="2000" b="1" dirty="0"/>
        </a:p>
      </dgm:t>
    </dgm:pt>
    <dgm:pt modelId="{DCE00910-9768-41A7-A1ED-BC9339AFC368}" type="parTrans" cxnId="{428CDB67-0E0E-4FF1-BFA0-B1C4534DBAA6}">
      <dgm:prSet/>
      <dgm:spPr/>
      <dgm:t>
        <a:bodyPr/>
        <a:lstStyle/>
        <a:p>
          <a:endParaRPr lang="ru-RU"/>
        </a:p>
      </dgm:t>
    </dgm:pt>
    <dgm:pt modelId="{7E856026-AD97-464F-8334-680D615BC6FD}" type="sibTrans" cxnId="{428CDB67-0E0E-4FF1-BFA0-B1C4534DBAA6}">
      <dgm:prSet/>
      <dgm:spPr/>
      <dgm:t>
        <a:bodyPr/>
        <a:lstStyle/>
        <a:p>
          <a:endParaRPr lang="ru-RU"/>
        </a:p>
      </dgm:t>
    </dgm:pt>
    <dgm:pt modelId="{094A0F44-CE9A-4AAF-8144-07873A3B01EB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002060"/>
              </a:solidFill>
            </a:rPr>
            <a:t>К заявлению прикрепляются:</a:t>
          </a:r>
          <a:endParaRPr lang="ru-RU" sz="3200" b="1" dirty="0">
            <a:solidFill>
              <a:srgbClr val="002060"/>
            </a:solidFill>
          </a:endParaRPr>
        </a:p>
      </dgm:t>
    </dgm:pt>
    <dgm:pt modelId="{EAF00791-EDFE-4837-BC2D-4AE6E29E7CCB}" type="parTrans" cxnId="{12AE6A13-AF1D-42E8-8028-AE14F2ACAB69}">
      <dgm:prSet/>
      <dgm:spPr/>
      <dgm:t>
        <a:bodyPr/>
        <a:lstStyle/>
        <a:p>
          <a:endParaRPr lang="ru-RU"/>
        </a:p>
      </dgm:t>
    </dgm:pt>
    <dgm:pt modelId="{7D792290-46FC-4BF7-9D07-F3DA3A7FD1BC}" type="sibTrans" cxnId="{12AE6A13-AF1D-42E8-8028-AE14F2ACAB69}">
      <dgm:prSet/>
      <dgm:spPr/>
      <dgm:t>
        <a:bodyPr/>
        <a:lstStyle/>
        <a:p>
          <a:endParaRPr lang="ru-RU"/>
        </a:p>
      </dgm:t>
    </dgm:pt>
    <dgm:pt modelId="{9C4D91BE-6E0D-4112-BED2-34250902DD47}" type="pres">
      <dgm:prSet presAssocID="{CAE5B17D-3B80-41DE-89DF-93C63BF9D51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13BBA1-ECAC-434C-951C-23C77EFF50EA}" type="pres">
      <dgm:prSet presAssocID="{AF47FA62-5F8E-40C9-8385-9693033D6394}" presName="composite" presStyleCnt="0"/>
      <dgm:spPr/>
    </dgm:pt>
    <dgm:pt modelId="{FD74D7F0-D8CA-44AE-9356-28782FB73BB3}" type="pres">
      <dgm:prSet presAssocID="{AF47FA62-5F8E-40C9-8385-9693033D639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9CCFBE-A177-4492-A142-52C842B51A25}" type="pres">
      <dgm:prSet presAssocID="{AF47FA62-5F8E-40C9-8385-9693033D639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6DC4A7-ABBE-4172-8C42-505D6D6DA720}" type="pres">
      <dgm:prSet presAssocID="{32CD72BA-DB05-49AC-86DD-D5ABB50985C8}" presName="sp" presStyleCnt="0"/>
      <dgm:spPr/>
    </dgm:pt>
    <dgm:pt modelId="{4CC2B0D4-7137-4F83-AB62-43462BCD808D}" type="pres">
      <dgm:prSet presAssocID="{24F0AF88-422F-42E0-99F7-7BA6308D7EA4}" presName="composite" presStyleCnt="0"/>
      <dgm:spPr/>
    </dgm:pt>
    <dgm:pt modelId="{A2142E1D-9971-42F5-A576-1DA23C56CD0F}" type="pres">
      <dgm:prSet presAssocID="{24F0AF88-422F-42E0-99F7-7BA6308D7EA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C659C0-5A75-49D4-A96B-1BE9AA9719E6}" type="pres">
      <dgm:prSet presAssocID="{24F0AF88-422F-42E0-99F7-7BA6308D7EA4}" presName="descendantText" presStyleLbl="alignAcc1" presStyleIdx="1" presStyleCnt="3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24D6A1-6889-42A7-AAE2-C78E86C1C2D2}" type="pres">
      <dgm:prSet presAssocID="{8B8D80D4-D906-4C70-80F8-DB8A0B069B49}" presName="sp" presStyleCnt="0"/>
      <dgm:spPr/>
    </dgm:pt>
    <dgm:pt modelId="{25A9620A-7733-404D-86D9-38E513E9C2E4}" type="pres">
      <dgm:prSet presAssocID="{C55556B7-34BF-43BB-B96D-C76A61224EFC}" presName="composite" presStyleCnt="0"/>
      <dgm:spPr/>
    </dgm:pt>
    <dgm:pt modelId="{9C7BB817-E998-48A8-A300-DE6296E7666C}" type="pres">
      <dgm:prSet presAssocID="{C55556B7-34BF-43BB-B96D-C76A61224EF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05A6A5-2A58-4DB6-82C9-AD9E62E24CF2}" type="pres">
      <dgm:prSet presAssocID="{C55556B7-34BF-43BB-B96D-C76A61224EFC}" presName="descendantText" presStyleLbl="alignAcc1" presStyleIdx="2" presStyleCnt="3" custScaleY="1754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920805-C938-4EA7-82D7-C8CDD644CC5D}" type="presOf" srcId="{37750213-FFFB-4FFA-9E2E-7271CB6CB8A6}" destId="{CB05A6A5-2A58-4DB6-82C9-AD9E62E24CF2}" srcOrd="0" destOrd="0" presId="urn:microsoft.com/office/officeart/2005/8/layout/chevron2"/>
    <dgm:cxn modelId="{F045D535-F25B-4F71-A3FB-8C527C6248F1}" type="presOf" srcId="{AF47FA62-5F8E-40C9-8385-9693033D6394}" destId="{FD74D7F0-D8CA-44AE-9356-28782FB73BB3}" srcOrd="0" destOrd="0" presId="urn:microsoft.com/office/officeart/2005/8/layout/chevron2"/>
    <dgm:cxn modelId="{461FD6D3-6D5F-4241-A4D9-7876AAF156D7}" srcId="{AF47FA62-5F8E-40C9-8385-9693033D6394}" destId="{DAE1BB8F-A8DD-4361-A00B-8E7ECE069BB1}" srcOrd="0" destOrd="0" parTransId="{2CC22BA1-DE3D-41DE-85E7-C4F78A33EE1E}" sibTransId="{8AAA476E-D6E5-479C-80B2-C681A3C549F1}"/>
    <dgm:cxn modelId="{7BE11D04-BBF1-43D0-B820-820B502A2F16}" type="presOf" srcId="{094A0F44-CE9A-4AAF-8144-07873A3B01EB}" destId="{8C9CCFBE-A177-4492-A142-52C842B51A25}" srcOrd="0" destOrd="1" presId="urn:microsoft.com/office/officeart/2005/8/layout/chevron2"/>
    <dgm:cxn modelId="{33C8AEF5-5A9C-418E-ACD8-A31D756D4434}" type="presOf" srcId="{DAE1BB8F-A8DD-4361-A00B-8E7ECE069BB1}" destId="{8C9CCFBE-A177-4492-A142-52C842B51A25}" srcOrd="0" destOrd="0" presId="urn:microsoft.com/office/officeart/2005/8/layout/chevron2"/>
    <dgm:cxn modelId="{D16BC9C7-5FBB-48D0-8418-3C3787F00EE7}" type="presOf" srcId="{C55556B7-34BF-43BB-B96D-C76A61224EFC}" destId="{9C7BB817-E998-48A8-A300-DE6296E7666C}" srcOrd="0" destOrd="0" presId="urn:microsoft.com/office/officeart/2005/8/layout/chevron2"/>
    <dgm:cxn modelId="{05806033-F81F-4E27-8513-114A4039FB23}" type="presOf" srcId="{24F0AF88-422F-42E0-99F7-7BA6308D7EA4}" destId="{A2142E1D-9971-42F5-A576-1DA23C56CD0F}" srcOrd="0" destOrd="0" presId="urn:microsoft.com/office/officeart/2005/8/layout/chevron2"/>
    <dgm:cxn modelId="{B432F7CF-394E-4919-A8F4-BAE115C4F8EC}" srcId="{CAE5B17D-3B80-41DE-89DF-93C63BF9D517}" destId="{C55556B7-34BF-43BB-B96D-C76A61224EFC}" srcOrd="2" destOrd="0" parTransId="{23618442-7F5F-4C76-BD50-1242CA619814}" sibTransId="{56FDE6BF-2449-46A0-B823-3264AC5311D0}"/>
    <dgm:cxn modelId="{8139AC00-2532-493F-B817-548E9339858E}" type="presOf" srcId="{CAE5B17D-3B80-41DE-89DF-93C63BF9D517}" destId="{9C4D91BE-6E0D-4112-BED2-34250902DD47}" srcOrd="0" destOrd="0" presId="urn:microsoft.com/office/officeart/2005/8/layout/chevron2"/>
    <dgm:cxn modelId="{E9E9DC92-DE45-4E79-B923-A3EA63608E57}" srcId="{24F0AF88-422F-42E0-99F7-7BA6308D7EA4}" destId="{A8D5336D-DE28-470D-8776-F7D81F611E52}" srcOrd="0" destOrd="0" parTransId="{4FF2FF5E-8CAB-4CEB-9577-0DE0410A841A}" sibTransId="{0F7AEF55-4E8B-4DE2-A490-2783224E5917}"/>
    <dgm:cxn modelId="{060D8281-AB96-4608-BC26-235E692EBDAB}" type="presOf" srcId="{A8D5336D-DE28-470D-8776-F7D81F611E52}" destId="{1EC659C0-5A75-49D4-A96B-1BE9AA9719E6}" srcOrd="0" destOrd="0" presId="urn:microsoft.com/office/officeart/2005/8/layout/chevron2"/>
    <dgm:cxn modelId="{12AE6A13-AF1D-42E8-8028-AE14F2ACAB69}" srcId="{AF47FA62-5F8E-40C9-8385-9693033D6394}" destId="{094A0F44-CE9A-4AAF-8144-07873A3B01EB}" srcOrd="1" destOrd="0" parTransId="{EAF00791-EDFE-4837-BC2D-4AE6E29E7CCB}" sibTransId="{7D792290-46FC-4BF7-9D07-F3DA3A7FD1BC}"/>
    <dgm:cxn modelId="{428CDB67-0E0E-4FF1-BFA0-B1C4534DBAA6}" srcId="{C55556B7-34BF-43BB-B96D-C76A61224EFC}" destId="{37750213-FFFB-4FFA-9E2E-7271CB6CB8A6}" srcOrd="0" destOrd="0" parTransId="{DCE00910-9768-41A7-A1ED-BC9339AFC368}" sibTransId="{7E856026-AD97-464F-8334-680D615BC6FD}"/>
    <dgm:cxn modelId="{5AF419DE-C85C-43FD-86A4-25AD8D95C0F6}" srcId="{CAE5B17D-3B80-41DE-89DF-93C63BF9D517}" destId="{24F0AF88-422F-42E0-99F7-7BA6308D7EA4}" srcOrd="1" destOrd="0" parTransId="{330195F3-52C1-4660-A1CF-8E6909848C81}" sibTransId="{8B8D80D4-D906-4C70-80F8-DB8A0B069B49}"/>
    <dgm:cxn modelId="{F549DD60-4086-4491-BFAE-52BE003C6E8E}" srcId="{CAE5B17D-3B80-41DE-89DF-93C63BF9D517}" destId="{AF47FA62-5F8E-40C9-8385-9693033D6394}" srcOrd="0" destOrd="0" parTransId="{8A2A6604-FD63-4F80-B624-0556377DDAFC}" sibTransId="{32CD72BA-DB05-49AC-86DD-D5ABB50985C8}"/>
    <dgm:cxn modelId="{B7B1FAEA-19CB-4D9B-9276-73694F253783}" type="presParOf" srcId="{9C4D91BE-6E0D-4112-BED2-34250902DD47}" destId="{6913BBA1-ECAC-434C-951C-23C77EFF50EA}" srcOrd="0" destOrd="0" presId="urn:microsoft.com/office/officeart/2005/8/layout/chevron2"/>
    <dgm:cxn modelId="{29676D1F-DDF7-4BFE-AE8B-72C31B18B293}" type="presParOf" srcId="{6913BBA1-ECAC-434C-951C-23C77EFF50EA}" destId="{FD74D7F0-D8CA-44AE-9356-28782FB73BB3}" srcOrd="0" destOrd="0" presId="urn:microsoft.com/office/officeart/2005/8/layout/chevron2"/>
    <dgm:cxn modelId="{085DDEEC-EA4C-4F5E-B194-8BEB01CE1154}" type="presParOf" srcId="{6913BBA1-ECAC-434C-951C-23C77EFF50EA}" destId="{8C9CCFBE-A177-4492-A142-52C842B51A25}" srcOrd="1" destOrd="0" presId="urn:microsoft.com/office/officeart/2005/8/layout/chevron2"/>
    <dgm:cxn modelId="{36D3A058-D123-4720-8A17-9E5B81B2D7DD}" type="presParOf" srcId="{9C4D91BE-6E0D-4112-BED2-34250902DD47}" destId="{9F6DC4A7-ABBE-4172-8C42-505D6D6DA720}" srcOrd="1" destOrd="0" presId="urn:microsoft.com/office/officeart/2005/8/layout/chevron2"/>
    <dgm:cxn modelId="{5B0D514D-BB4F-4BBE-8E6A-77D7D346B017}" type="presParOf" srcId="{9C4D91BE-6E0D-4112-BED2-34250902DD47}" destId="{4CC2B0D4-7137-4F83-AB62-43462BCD808D}" srcOrd="2" destOrd="0" presId="urn:microsoft.com/office/officeart/2005/8/layout/chevron2"/>
    <dgm:cxn modelId="{55ACE2A4-62B4-43DF-BABC-A1E72229D260}" type="presParOf" srcId="{4CC2B0D4-7137-4F83-AB62-43462BCD808D}" destId="{A2142E1D-9971-42F5-A576-1DA23C56CD0F}" srcOrd="0" destOrd="0" presId="urn:microsoft.com/office/officeart/2005/8/layout/chevron2"/>
    <dgm:cxn modelId="{F4609376-F9D4-4A3A-A5F4-B1EB7582931D}" type="presParOf" srcId="{4CC2B0D4-7137-4F83-AB62-43462BCD808D}" destId="{1EC659C0-5A75-49D4-A96B-1BE9AA9719E6}" srcOrd="1" destOrd="0" presId="urn:microsoft.com/office/officeart/2005/8/layout/chevron2"/>
    <dgm:cxn modelId="{FA123521-9AA9-4A39-964D-1145F50E4B0E}" type="presParOf" srcId="{9C4D91BE-6E0D-4112-BED2-34250902DD47}" destId="{6524D6A1-6889-42A7-AAE2-C78E86C1C2D2}" srcOrd="3" destOrd="0" presId="urn:microsoft.com/office/officeart/2005/8/layout/chevron2"/>
    <dgm:cxn modelId="{32A5BB7A-DD69-438E-A717-DA1F6B60A50B}" type="presParOf" srcId="{9C4D91BE-6E0D-4112-BED2-34250902DD47}" destId="{25A9620A-7733-404D-86D9-38E513E9C2E4}" srcOrd="4" destOrd="0" presId="urn:microsoft.com/office/officeart/2005/8/layout/chevron2"/>
    <dgm:cxn modelId="{3CC11CD0-FAB7-4292-BFF8-D3E714FB4D67}" type="presParOf" srcId="{25A9620A-7733-404D-86D9-38E513E9C2E4}" destId="{9C7BB817-E998-48A8-A300-DE6296E7666C}" srcOrd="0" destOrd="0" presId="urn:microsoft.com/office/officeart/2005/8/layout/chevron2"/>
    <dgm:cxn modelId="{37200430-4E12-4B53-BC66-C695E1904BC0}" type="presParOf" srcId="{25A9620A-7733-404D-86D9-38E513E9C2E4}" destId="{CB05A6A5-2A58-4DB6-82C9-AD9E62E24CF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CD180A5-B185-419D-A4FA-6B8D8D5FE611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791FBE-6A8A-4A2C-917C-17BA00456524}">
      <dgm:prSet phldrT="[Текст]" custT="1"/>
      <dgm:spPr/>
      <dgm:t>
        <a:bodyPr/>
        <a:lstStyle/>
        <a:p>
          <a:r>
            <a:rPr lang="ru-RU" sz="3600" b="1" smtClean="0"/>
            <a:t>Подготовка к тестированию</a:t>
          </a:r>
          <a:endParaRPr lang="ru-RU" sz="3600" dirty="0"/>
        </a:p>
      </dgm:t>
    </dgm:pt>
    <dgm:pt modelId="{7A355140-04B2-4EA5-9C5E-96CE0E664F0D}" type="parTrans" cxnId="{4E42E41A-BA36-49FA-891B-CE9EAD5AB45B}">
      <dgm:prSet/>
      <dgm:spPr/>
      <dgm:t>
        <a:bodyPr/>
        <a:lstStyle/>
        <a:p>
          <a:endParaRPr lang="ru-RU"/>
        </a:p>
      </dgm:t>
    </dgm:pt>
    <dgm:pt modelId="{48D1267A-7218-4F82-8EF4-1C2A86D003D8}" type="sibTrans" cxnId="{4E42E41A-BA36-49FA-891B-CE9EAD5AB45B}">
      <dgm:prSet/>
      <dgm:spPr/>
      <dgm:t>
        <a:bodyPr/>
        <a:lstStyle/>
        <a:p>
          <a:endParaRPr lang="ru-RU"/>
        </a:p>
      </dgm:t>
    </dgm:pt>
    <dgm:pt modelId="{E67A750E-3D45-4A10-9AA0-F2AF0F53E57B}">
      <dgm:prSet phldrT="[Текст]"/>
      <dgm:spPr/>
      <dgm:t>
        <a:bodyPr/>
        <a:lstStyle/>
        <a:p>
          <a:r>
            <a:rPr lang="ru-RU" b="1" smtClean="0"/>
            <a:t>Сайт Министерства образования  и науки Республики Татарстан  (</a:t>
          </a:r>
          <a:r>
            <a:rPr lang="en-US" b="1" smtClean="0"/>
            <a:t>http//www.mon.tatar.ru</a:t>
          </a:r>
          <a:r>
            <a:rPr lang="ru-RU" b="1" smtClean="0"/>
            <a:t>)</a:t>
          </a:r>
          <a:endParaRPr lang="ru-RU" dirty="0"/>
        </a:p>
      </dgm:t>
    </dgm:pt>
    <dgm:pt modelId="{C3D01B5B-6311-48C7-923D-6248E6475C48}" type="parTrans" cxnId="{BA88B348-3C7B-4988-AC6A-4C97788C3BDC}">
      <dgm:prSet/>
      <dgm:spPr/>
      <dgm:t>
        <a:bodyPr/>
        <a:lstStyle/>
        <a:p>
          <a:endParaRPr lang="ru-RU"/>
        </a:p>
      </dgm:t>
    </dgm:pt>
    <dgm:pt modelId="{EFFDED0E-0A6C-4E5A-A751-02CF944F60FE}" type="sibTrans" cxnId="{BA88B348-3C7B-4988-AC6A-4C97788C3BDC}">
      <dgm:prSet/>
      <dgm:spPr/>
      <dgm:t>
        <a:bodyPr/>
        <a:lstStyle/>
        <a:p>
          <a:endParaRPr lang="ru-RU"/>
        </a:p>
      </dgm:t>
    </dgm:pt>
    <dgm:pt modelId="{4A0010DA-6D68-46DB-9C7F-507C9C254B17}">
      <dgm:prSet phldrT="[Текст]" custT="1"/>
      <dgm:spPr/>
      <dgm:t>
        <a:bodyPr/>
        <a:lstStyle/>
        <a:p>
          <a:pPr algn="l"/>
          <a:r>
            <a:rPr lang="ru-RU" sz="2800" b="1" smtClean="0"/>
            <a:t>Раздел: Деятельность/Кадровая политика/ Кадровая политика отрасли/Педагогическая аттестация/Вопросы к тестированию/ </a:t>
          </a:r>
          <a:endParaRPr lang="ru-RU" sz="2800" dirty="0"/>
        </a:p>
      </dgm:t>
    </dgm:pt>
    <dgm:pt modelId="{7D1F9E4A-5B84-47BB-B511-3499A23B101E}" type="parTrans" cxnId="{EA9D7F90-C8FD-4BC0-9E51-EAEA9404337F}">
      <dgm:prSet/>
      <dgm:spPr/>
      <dgm:t>
        <a:bodyPr/>
        <a:lstStyle/>
        <a:p>
          <a:endParaRPr lang="ru-RU"/>
        </a:p>
      </dgm:t>
    </dgm:pt>
    <dgm:pt modelId="{DEEB42BF-0287-4879-B2A2-89C8C7AF7F7D}" type="sibTrans" cxnId="{EA9D7F90-C8FD-4BC0-9E51-EAEA9404337F}">
      <dgm:prSet/>
      <dgm:spPr/>
      <dgm:t>
        <a:bodyPr/>
        <a:lstStyle/>
        <a:p>
          <a:endParaRPr lang="ru-RU"/>
        </a:p>
      </dgm:t>
    </dgm:pt>
    <dgm:pt modelId="{8584A056-D76C-49A1-837C-35E14C4BAAA6}" type="pres">
      <dgm:prSet presAssocID="{BCD180A5-B185-419D-A4FA-6B8D8D5FE61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D9B079-3DD6-497F-B162-4EEA2B51A3CA}" type="pres">
      <dgm:prSet presAssocID="{BCD180A5-B185-419D-A4FA-6B8D8D5FE611}" presName="dummyMaxCanvas" presStyleCnt="0">
        <dgm:presLayoutVars/>
      </dgm:prSet>
      <dgm:spPr/>
    </dgm:pt>
    <dgm:pt modelId="{CE150ED5-1864-47C7-B529-BA1FAAAD73B4}" type="pres">
      <dgm:prSet presAssocID="{BCD180A5-B185-419D-A4FA-6B8D8D5FE611}" presName="ThreeNodes_1" presStyleLbl="node1" presStyleIdx="0" presStyleCnt="3" custScaleY="633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B1686C-922B-4E69-9B76-C91D5580AC11}" type="pres">
      <dgm:prSet presAssocID="{BCD180A5-B185-419D-A4FA-6B8D8D5FE611}" presName="ThreeNodes_2" presStyleLbl="node1" presStyleIdx="1" presStyleCnt="3" custScaleY="951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CE783D-112A-44D9-AD9A-DA503F3D897F}" type="pres">
      <dgm:prSet presAssocID="{BCD180A5-B185-419D-A4FA-6B8D8D5FE611}" presName="ThreeNodes_3" presStyleLbl="node1" presStyleIdx="2" presStyleCnt="3" custScaleY="127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C20212-F4F6-4F0D-B027-9B56D0F56A56}" type="pres">
      <dgm:prSet presAssocID="{BCD180A5-B185-419D-A4FA-6B8D8D5FE611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2974C4-9447-483B-B564-4AE8524368E0}" type="pres">
      <dgm:prSet presAssocID="{BCD180A5-B185-419D-A4FA-6B8D8D5FE611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FFE70D-F0BA-4559-97F1-50270DFDAB7C}" type="pres">
      <dgm:prSet presAssocID="{BCD180A5-B185-419D-A4FA-6B8D8D5FE611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6C0DF4-C4E3-4CDE-B5FE-8BD045357FB6}" type="pres">
      <dgm:prSet presAssocID="{BCD180A5-B185-419D-A4FA-6B8D8D5FE611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ED03C1-5E5E-4C85-ACE2-CC60AC64893F}" type="pres">
      <dgm:prSet presAssocID="{BCD180A5-B185-419D-A4FA-6B8D8D5FE611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06FCC6-018E-4649-9403-700DF68FFE54}" type="presOf" srcId="{E67A750E-3D45-4A10-9AA0-F2AF0F53E57B}" destId="{1B6C0DF4-C4E3-4CDE-B5FE-8BD045357FB6}" srcOrd="1" destOrd="0" presId="urn:microsoft.com/office/officeart/2005/8/layout/vProcess5"/>
    <dgm:cxn modelId="{766AACB1-6FD3-4A7D-8621-923AE4BCA0EC}" type="presOf" srcId="{F0791FBE-6A8A-4A2C-917C-17BA00456524}" destId="{CE150ED5-1864-47C7-B529-BA1FAAAD73B4}" srcOrd="0" destOrd="0" presId="urn:microsoft.com/office/officeart/2005/8/layout/vProcess5"/>
    <dgm:cxn modelId="{09E21015-D4B5-4936-B763-7CA20101146F}" type="presOf" srcId="{E67A750E-3D45-4A10-9AA0-F2AF0F53E57B}" destId="{1CB1686C-922B-4E69-9B76-C91D5580AC11}" srcOrd="0" destOrd="0" presId="urn:microsoft.com/office/officeart/2005/8/layout/vProcess5"/>
    <dgm:cxn modelId="{11EF3B78-62A4-444C-A40F-0ABBF8499B0D}" type="presOf" srcId="{BCD180A5-B185-419D-A4FA-6B8D8D5FE611}" destId="{8584A056-D76C-49A1-837C-35E14C4BAAA6}" srcOrd="0" destOrd="0" presId="urn:microsoft.com/office/officeart/2005/8/layout/vProcess5"/>
    <dgm:cxn modelId="{6B97343F-7B6B-4998-9992-21CBF19BACB4}" type="presOf" srcId="{EFFDED0E-0A6C-4E5A-A751-02CF944F60FE}" destId="{C22974C4-9447-483B-B564-4AE8524368E0}" srcOrd="0" destOrd="0" presId="urn:microsoft.com/office/officeart/2005/8/layout/vProcess5"/>
    <dgm:cxn modelId="{6DD54DB7-F108-4E44-AC9D-6D36A442AFA0}" type="presOf" srcId="{4A0010DA-6D68-46DB-9C7F-507C9C254B17}" destId="{A7CE783D-112A-44D9-AD9A-DA503F3D897F}" srcOrd="0" destOrd="0" presId="urn:microsoft.com/office/officeart/2005/8/layout/vProcess5"/>
    <dgm:cxn modelId="{BFD260A4-8295-4274-9EAB-823F05B596BE}" type="presOf" srcId="{F0791FBE-6A8A-4A2C-917C-17BA00456524}" destId="{C3FFE70D-F0BA-4559-97F1-50270DFDAB7C}" srcOrd="1" destOrd="0" presId="urn:microsoft.com/office/officeart/2005/8/layout/vProcess5"/>
    <dgm:cxn modelId="{BA88B348-3C7B-4988-AC6A-4C97788C3BDC}" srcId="{BCD180A5-B185-419D-A4FA-6B8D8D5FE611}" destId="{E67A750E-3D45-4A10-9AA0-F2AF0F53E57B}" srcOrd="1" destOrd="0" parTransId="{C3D01B5B-6311-48C7-923D-6248E6475C48}" sibTransId="{EFFDED0E-0A6C-4E5A-A751-02CF944F60FE}"/>
    <dgm:cxn modelId="{AA39F993-7756-4CC3-9AE6-68B356CBC567}" type="presOf" srcId="{4A0010DA-6D68-46DB-9C7F-507C9C254B17}" destId="{3CED03C1-5E5E-4C85-ACE2-CC60AC64893F}" srcOrd="1" destOrd="0" presId="urn:microsoft.com/office/officeart/2005/8/layout/vProcess5"/>
    <dgm:cxn modelId="{EA9D7F90-C8FD-4BC0-9E51-EAEA9404337F}" srcId="{BCD180A5-B185-419D-A4FA-6B8D8D5FE611}" destId="{4A0010DA-6D68-46DB-9C7F-507C9C254B17}" srcOrd="2" destOrd="0" parTransId="{7D1F9E4A-5B84-47BB-B511-3499A23B101E}" sibTransId="{DEEB42BF-0287-4879-B2A2-89C8C7AF7F7D}"/>
    <dgm:cxn modelId="{B001D531-18FB-49B4-A35E-A22BE7ADF6F7}" type="presOf" srcId="{48D1267A-7218-4F82-8EF4-1C2A86D003D8}" destId="{9EC20212-F4F6-4F0D-B027-9B56D0F56A56}" srcOrd="0" destOrd="0" presId="urn:microsoft.com/office/officeart/2005/8/layout/vProcess5"/>
    <dgm:cxn modelId="{4E42E41A-BA36-49FA-891B-CE9EAD5AB45B}" srcId="{BCD180A5-B185-419D-A4FA-6B8D8D5FE611}" destId="{F0791FBE-6A8A-4A2C-917C-17BA00456524}" srcOrd="0" destOrd="0" parTransId="{7A355140-04B2-4EA5-9C5E-96CE0E664F0D}" sibTransId="{48D1267A-7218-4F82-8EF4-1C2A86D003D8}"/>
    <dgm:cxn modelId="{19983327-5B1B-4E29-BD7D-787165E6BF25}" type="presParOf" srcId="{8584A056-D76C-49A1-837C-35E14C4BAAA6}" destId="{B0D9B079-3DD6-497F-B162-4EEA2B51A3CA}" srcOrd="0" destOrd="0" presId="urn:microsoft.com/office/officeart/2005/8/layout/vProcess5"/>
    <dgm:cxn modelId="{B4E28591-D1B4-4F24-8C12-F769FDE4748C}" type="presParOf" srcId="{8584A056-D76C-49A1-837C-35E14C4BAAA6}" destId="{CE150ED5-1864-47C7-B529-BA1FAAAD73B4}" srcOrd="1" destOrd="0" presId="urn:microsoft.com/office/officeart/2005/8/layout/vProcess5"/>
    <dgm:cxn modelId="{9D8C48D5-B2DF-4F37-BB74-F43ED329C331}" type="presParOf" srcId="{8584A056-D76C-49A1-837C-35E14C4BAAA6}" destId="{1CB1686C-922B-4E69-9B76-C91D5580AC11}" srcOrd="2" destOrd="0" presId="urn:microsoft.com/office/officeart/2005/8/layout/vProcess5"/>
    <dgm:cxn modelId="{6C344CAB-051D-4873-86DA-E3696A635CE2}" type="presParOf" srcId="{8584A056-D76C-49A1-837C-35E14C4BAAA6}" destId="{A7CE783D-112A-44D9-AD9A-DA503F3D897F}" srcOrd="3" destOrd="0" presId="urn:microsoft.com/office/officeart/2005/8/layout/vProcess5"/>
    <dgm:cxn modelId="{E1D5B34B-5469-4939-8EBD-E10358D8E238}" type="presParOf" srcId="{8584A056-D76C-49A1-837C-35E14C4BAAA6}" destId="{9EC20212-F4F6-4F0D-B027-9B56D0F56A56}" srcOrd="4" destOrd="0" presId="urn:microsoft.com/office/officeart/2005/8/layout/vProcess5"/>
    <dgm:cxn modelId="{382B5B1F-AAA3-41BF-A034-15E7A223FB75}" type="presParOf" srcId="{8584A056-D76C-49A1-837C-35E14C4BAAA6}" destId="{C22974C4-9447-483B-B564-4AE8524368E0}" srcOrd="5" destOrd="0" presId="urn:microsoft.com/office/officeart/2005/8/layout/vProcess5"/>
    <dgm:cxn modelId="{0C655B00-A3FC-4F79-8225-B626B4AA838D}" type="presParOf" srcId="{8584A056-D76C-49A1-837C-35E14C4BAAA6}" destId="{C3FFE70D-F0BA-4559-97F1-50270DFDAB7C}" srcOrd="6" destOrd="0" presId="urn:microsoft.com/office/officeart/2005/8/layout/vProcess5"/>
    <dgm:cxn modelId="{4A5E260A-8812-423E-89EB-4C4D1ACC9CD6}" type="presParOf" srcId="{8584A056-D76C-49A1-837C-35E14C4BAAA6}" destId="{1B6C0DF4-C4E3-4CDE-B5FE-8BD045357FB6}" srcOrd="7" destOrd="0" presId="urn:microsoft.com/office/officeart/2005/8/layout/vProcess5"/>
    <dgm:cxn modelId="{175FE1B6-8397-4A00-BE79-36DC8EEC3AE8}" type="presParOf" srcId="{8584A056-D76C-49A1-837C-35E14C4BAAA6}" destId="{3CED03C1-5E5E-4C85-ACE2-CC60AC64893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A2C78AB-5912-4759-9C72-FA1C66DD21DA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883D1F25-D871-4769-A8BC-5C0B93BD82AD}">
      <dgm:prSet phldrT="[Текст]" custT="1"/>
      <dgm:spPr/>
      <dgm:t>
        <a:bodyPr/>
        <a:lstStyle/>
        <a:p>
          <a:r>
            <a:rPr lang="ru-RU" sz="2800" b="1" dirty="0" smtClean="0">
              <a:solidFill>
                <a:srgbClr val="002060"/>
              </a:solidFill>
            </a:rPr>
            <a:t>п. 2 Порядка аттестации, приказ </a:t>
          </a:r>
          <a:r>
            <a:rPr lang="ru-RU" sz="2800" b="1" dirty="0" err="1" smtClean="0">
              <a:solidFill>
                <a:srgbClr val="002060"/>
              </a:solidFill>
            </a:rPr>
            <a:t>Минобрнауки</a:t>
          </a:r>
          <a:r>
            <a:rPr lang="ru-RU" sz="2800" b="1" dirty="0" smtClean="0">
              <a:solidFill>
                <a:srgbClr val="002060"/>
              </a:solidFill>
            </a:rPr>
            <a:t> РФ от 07.04.2014 № 276 </a:t>
          </a:r>
          <a:endParaRPr lang="ru-RU" sz="2800" b="1" dirty="0"/>
        </a:p>
      </dgm:t>
    </dgm:pt>
    <dgm:pt modelId="{899D4BE8-7D2E-498F-95CC-6DBCEB98CB54}" type="parTrans" cxnId="{1667F50E-8889-41A8-BC0B-3859F6C4AE4B}">
      <dgm:prSet/>
      <dgm:spPr/>
      <dgm:t>
        <a:bodyPr/>
        <a:lstStyle/>
        <a:p>
          <a:endParaRPr lang="ru-RU"/>
        </a:p>
      </dgm:t>
    </dgm:pt>
    <dgm:pt modelId="{B085F0A1-5E37-412B-964B-F94FB61339EE}" type="sibTrans" cxnId="{1667F50E-8889-41A8-BC0B-3859F6C4AE4B}">
      <dgm:prSet/>
      <dgm:spPr/>
      <dgm:t>
        <a:bodyPr/>
        <a:lstStyle/>
        <a:p>
          <a:endParaRPr lang="ru-RU"/>
        </a:p>
      </dgm:t>
    </dgm:pt>
    <dgm:pt modelId="{4431868B-5055-40D0-9B02-BFA45C4AA1AA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С 2020 года планируется тестирование по ЕФОМ</a:t>
          </a:r>
          <a:endParaRPr lang="ru-RU" dirty="0"/>
        </a:p>
      </dgm:t>
    </dgm:pt>
    <dgm:pt modelId="{5F9CD003-C1D0-4BAF-9E46-6C6EF680DE74}" type="parTrans" cxnId="{EFC91A93-949A-4885-9036-A48724A158DF}">
      <dgm:prSet/>
      <dgm:spPr/>
      <dgm:t>
        <a:bodyPr/>
        <a:lstStyle/>
        <a:p>
          <a:endParaRPr lang="ru-RU"/>
        </a:p>
      </dgm:t>
    </dgm:pt>
    <dgm:pt modelId="{E9892857-E23E-4463-9EEF-685C273D3C27}" type="sibTrans" cxnId="{EFC91A93-949A-4885-9036-A48724A158DF}">
      <dgm:prSet/>
      <dgm:spPr/>
      <dgm:t>
        <a:bodyPr/>
        <a:lstStyle/>
        <a:p>
          <a:endParaRPr lang="ru-RU"/>
        </a:p>
      </dgm:t>
    </dgm:pt>
    <dgm:pt modelId="{D431EE6B-21E5-47EA-B2C5-DC767050650C}">
      <dgm:prSet custT="1"/>
      <dgm:spPr/>
      <dgm:t>
        <a:bodyPr/>
        <a:lstStyle/>
        <a:p>
          <a:r>
            <a:rPr lang="ru-RU" sz="2800" b="1" dirty="0" smtClean="0">
              <a:solidFill>
                <a:srgbClr val="002060"/>
              </a:solidFill>
            </a:rPr>
            <a:t>Оценка профессиональных знаний аттестуемого</a:t>
          </a:r>
          <a:endParaRPr lang="ru-RU" sz="2800" b="1" dirty="0"/>
        </a:p>
      </dgm:t>
    </dgm:pt>
    <dgm:pt modelId="{6ABAE4A3-E6CC-47A0-9F35-6F892A1829D7}" type="parTrans" cxnId="{B1D3E311-DD39-4402-AB0C-A01F6175AA8E}">
      <dgm:prSet/>
      <dgm:spPr/>
      <dgm:t>
        <a:bodyPr/>
        <a:lstStyle/>
        <a:p>
          <a:endParaRPr lang="ru-RU"/>
        </a:p>
      </dgm:t>
    </dgm:pt>
    <dgm:pt modelId="{EDE66286-CBD0-4D74-AC0E-F3BFC3AD29AB}" type="sibTrans" cxnId="{B1D3E311-DD39-4402-AB0C-A01F6175AA8E}">
      <dgm:prSet/>
      <dgm:spPr/>
      <dgm:t>
        <a:bodyPr/>
        <a:lstStyle/>
        <a:p>
          <a:endParaRPr lang="ru-RU"/>
        </a:p>
      </dgm:t>
    </dgm:pt>
    <dgm:pt modelId="{7D9BF537-70BB-4EFF-995E-A7C6B1768359}" type="pres">
      <dgm:prSet presAssocID="{4A2C78AB-5912-4759-9C72-FA1C66DD21DA}" presName="compositeShape" presStyleCnt="0">
        <dgm:presLayoutVars>
          <dgm:dir/>
          <dgm:resizeHandles/>
        </dgm:presLayoutVars>
      </dgm:prSet>
      <dgm:spPr/>
    </dgm:pt>
    <dgm:pt modelId="{AD92757B-E29E-4DD1-AC3F-35DC00B92277}" type="pres">
      <dgm:prSet presAssocID="{4A2C78AB-5912-4759-9C72-FA1C66DD21DA}" presName="pyramid" presStyleLbl="node1" presStyleIdx="0" presStyleCnt="1"/>
      <dgm:spPr/>
    </dgm:pt>
    <dgm:pt modelId="{5455A579-F7FB-4C0E-A19F-C3EFD3CB31E9}" type="pres">
      <dgm:prSet presAssocID="{4A2C78AB-5912-4759-9C72-FA1C66DD21DA}" presName="theList" presStyleCnt="0"/>
      <dgm:spPr/>
    </dgm:pt>
    <dgm:pt modelId="{7F7911CB-57DF-4CCA-9E06-092B914B0FC6}" type="pres">
      <dgm:prSet presAssocID="{D431EE6B-21E5-47EA-B2C5-DC767050650C}" presName="aNode" presStyleLbl="fgAcc1" presStyleIdx="0" presStyleCnt="3" custScaleX="162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1D43D2-29E3-41F1-9AF3-9B38B4C5A3DE}" type="pres">
      <dgm:prSet presAssocID="{D431EE6B-21E5-47EA-B2C5-DC767050650C}" presName="aSpace" presStyleCnt="0"/>
      <dgm:spPr/>
    </dgm:pt>
    <dgm:pt modelId="{25E1AB09-7671-4346-84F9-F24D40B175ED}" type="pres">
      <dgm:prSet presAssocID="{883D1F25-D871-4769-A8BC-5C0B93BD82AD}" presName="aNode" presStyleLbl="fgAcc1" presStyleIdx="1" presStyleCnt="3" custScaleX="1650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1F3BA-B51D-4DE0-86FC-D11FE8ABD696}" type="pres">
      <dgm:prSet presAssocID="{883D1F25-D871-4769-A8BC-5C0B93BD82AD}" presName="aSpace" presStyleCnt="0"/>
      <dgm:spPr/>
    </dgm:pt>
    <dgm:pt modelId="{0E80F8DB-C050-4EA2-811D-941F17090CBB}" type="pres">
      <dgm:prSet presAssocID="{4431868B-5055-40D0-9B02-BFA45C4AA1AA}" presName="aNode" presStyleLbl="fgAcc1" presStyleIdx="2" presStyleCnt="3" custScaleX="1710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610020-695C-4DDD-859A-CA942D457B5C}" type="pres">
      <dgm:prSet presAssocID="{4431868B-5055-40D0-9B02-BFA45C4AA1AA}" presName="aSpace" presStyleCnt="0"/>
      <dgm:spPr/>
    </dgm:pt>
  </dgm:ptLst>
  <dgm:cxnLst>
    <dgm:cxn modelId="{1667F50E-8889-41A8-BC0B-3859F6C4AE4B}" srcId="{4A2C78AB-5912-4759-9C72-FA1C66DD21DA}" destId="{883D1F25-D871-4769-A8BC-5C0B93BD82AD}" srcOrd="1" destOrd="0" parTransId="{899D4BE8-7D2E-498F-95CC-6DBCEB98CB54}" sibTransId="{B085F0A1-5E37-412B-964B-F94FB61339EE}"/>
    <dgm:cxn modelId="{CB8FB98F-836B-4B5B-80AC-D2F5F9B38EF8}" type="presOf" srcId="{4A2C78AB-5912-4759-9C72-FA1C66DD21DA}" destId="{7D9BF537-70BB-4EFF-995E-A7C6B1768359}" srcOrd="0" destOrd="0" presId="urn:microsoft.com/office/officeart/2005/8/layout/pyramid2"/>
    <dgm:cxn modelId="{B1D3E311-DD39-4402-AB0C-A01F6175AA8E}" srcId="{4A2C78AB-5912-4759-9C72-FA1C66DD21DA}" destId="{D431EE6B-21E5-47EA-B2C5-DC767050650C}" srcOrd="0" destOrd="0" parTransId="{6ABAE4A3-E6CC-47A0-9F35-6F892A1829D7}" sibTransId="{EDE66286-CBD0-4D74-AC0E-F3BFC3AD29AB}"/>
    <dgm:cxn modelId="{BB157C8F-A6A3-4542-ACA3-B754D8810CB8}" type="presOf" srcId="{883D1F25-D871-4769-A8BC-5C0B93BD82AD}" destId="{25E1AB09-7671-4346-84F9-F24D40B175ED}" srcOrd="0" destOrd="0" presId="urn:microsoft.com/office/officeart/2005/8/layout/pyramid2"/>
    <dgm:cxn modelId="{EFC91A93-949A-4885-9036-A48724A158DF}" srcId="{4A2C78AB-5912-4759-9C72-FA1C66DD21DA}" destId="{4431868B-5055-40D0-9B02-BFA45C4AA1AA}" srcOrd="2" destOrd="0" parTransId="{5F9CD003-C1D0-4BAF-9E46-6C6EF680DE74}" sibTransId="{E9892857-E23E-4463-9EEF-685C273D3C27}"/>
    <dgm:cxn modelId="{304E88E9-5B43-4005-93FC-9FD0ADE937EE}" type="presOf" srcId="{4431868B-5055-40D0-9B02-BFA45C4AA1AA}" destId="{0E80F8DB-C050-4EA2-811D-941F17090CBB}" srcOrd="0" destOrd="0" presId="urn:microsoft.com/office/officeart/2005/8/layout/pyramid2"/>
    <dgm:cxn modelId="{7B37928E-D479-4A89-B377-EEA1A897AEE7}" type="presOf" srcId="{D431EE6B-21E5-47EA-B2C5-DC767050650C}" destId="{7F7911CB-57DF-4CCA-9E06-092B914B0FC6}" srcOrd="0" destOrd="0" presId="urn:microsoft.com/office/officeart/2005/8/layout/pyramid2"/>
    <dgm:cxn modelId="{1FFA3E65-CEEA-4CFF-9970-407BA645A2FF}" type="presParOf" srcId="{7D9BF537-70BB-4EFF-995E-A7C6B1768359}" destId="{AD92757B-E29E-4DD1-AC3F-35DC00B92277}" srcOrd="0" destOrd="0" presId="urn:microsoft.com/office/officeart/2005/8/layout/pyramid2"/>
    <dgm:cxn modelId="{36ADF40E-11CC-4651-BF6A-B0A126B215C8}" type="presParOf" srcId="{7D9BF537-70BB-4EFF-995E-A7C6B1768359}" destId="{5455A579-F7FB-4C0E-A19F-C3EFD3CB31E9}" srcOrd="1" destOrd="0" presId="urn:microsoft.com/office/officeart/2005/8/layout/pyramid2"/>
    <dgm:cxn modelId="{D96C019C-59B0-4962-A150-DEBE07A5E438}" type="presParOf" srcId="{5455A579-F7FB-4C0E-A19F-C3EFD3CB31E9}" destId="{7F7911CB-57DF-4CCA-9E06-092B914B0FC6}" srcOrd="0" destOrd="0" presId="urn:microsoft.com/office/officeart/2005/8/layout/pyramid2"/>
    <dgm:cxn modelId="{995ACE68-8B94-45CA-82BB-081AA7F23E15}" type="presParOf" srcId="{5455A579-F7FB-4C0E-A19F-C3EFD3CB31E9}" destId="{AE1D43D2-29E3-41F1-9AF3-9B38B4C5A3DE}" srcOrd="1" destOrd="0" presId="urn:microsoft.com/office/officeart/2005/8/layout/pyramid2"/>
    <dgm:cxn modelId="{D9369CE9-6B6D-49DF-9ABC-5DAA79DBF06A}" type="presParOf" srcId="{5455A579-F7FB-4C0E-A19F-C3EFD3CB31E9}" destId="{25E1AB09-7671-4346-84F9-F24D40B175ED}" srcOrd="2" destOrd="0" presId="urn:microsoft.com/office/officeart/2005/8/layout/pyramid2"/>
    <dgm:cxn modelId="{88D7E402-EB76-4C2A-93E9-054F1E53A1DC}" type="presParOf" srcId="{5455A579-F7FB-4C0E-A19F-C3EFD3CB31E9}" destId="{6D61F3BA-B51D-4DE0-86FC-D11FE8ABD696}" srcOrd="3" destOrd="0" presId="urn:microsoft.com/office/officeart/2005/8/layout/pyramid2"/>
    <dgm:cxn modelId="{9318EBEC-0E52-4599-AFD8-3FC0093CB4E7}" type="presParOf" srcId="{5455A579-F7FB-4C0E-A19F-C3EFD3CB31E9}" destId="{0E80F8DB-C050-4EA2-811D-941F17090CBB}" srcOrd="4" destOrd="0" presId="urn:microsoft.com/office/officeart/2005/8/layout/pyramid2"/>
    <dgm:cxn modelId="{CA147889-A8A0-4380-8F11-E97D24003344}" type="presParOf" srcId="{5455A579-F7FB-4C0E-A19F-C3EFD3CB31E9}" destId="{D1610020-695C-4DDD-859A-CA942D457B5C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69F7B0-DBB3-4638-BC9D-5CC202D75D28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DCF859-7F2E-4B35-A0E0-9A9EDA01A19F}">
      <dgm:prSet phldrT="[Текст]" custT="1"/>
      <dgm:spPr/>
      <dgm:t>
        <a:bodyPr/>
        <a:lstStyle/>
        <a:p>
          <a:r>
            <a:rPr lang="ru-RU" sz="36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Внутренняя экспертиза</a:t>
          </a:r>
          <a:endParaRPr lang="ru-RU" sz="3600" dirty="0">
            <a:solidFill>
              <a:schemeClr val="tx2"/>
            </a:solidFill>
          </a:endParaRPr>
        </a:p>
      </dgm:t>
    </dgm:pt>
    <dgm:pt modelId="{DD1F38F1-07A2-4366-B622-959B26E7F1B7}" type="parTrans" cxnId="{BEF1C225-39BA-47F5-B617-828081729616}">
      <dgm:prSet/>
      <dgm:spPr/>
      <dgm:t>
        <a:bodyPr/>
        <a:lstStyle/>
        <a:p>
          <a:endParaRPr lang="ru-RU"/>
        </a:p>
      </dgm:t>
    </dgm:pt>
    <dgm:pt modelId="{AED4FD1B-8093-41F1-9069-FC2D308A2670}" type="sibTrans" cxnId="{BEF1C225-39BA-47F5-B617-828081729616}">
      <dgm:prSet/>
      <dgm:spPr/>
      <dgm:t>
        <a:bodyPr/>
        <a:lstStyle/>
        <a:p>
          <a:endParaRPr lang="ru-RU"/>
        </a:p>
      </dgm:t>
    </dgm:pt>
    <dgm:pt modelId="{BA0145EB-2A6C-4983-B562-3CBEE673FE7D}">
      <dgm:prSet phldrT="[Текст]"/>
      <dgm:spPr/>
      <dgm:t>
        <a:bodyPr/>
        <a:lstStyle/>
        <a:p>
          <a:endParaRPr lang="ru-RU" dirty="0"/>
        </a:p>
      </dgm:t>
    </dgm:pt>
    <dgm:pt modelId="{2D84949E-2202-4781-922E-410E3044C602}" type="parTrans" cxnId="{C9BD78A5-B3B9-4AB0-8F88-E32A7E98A16B}">
      <dgm:prSet/>
      <dgm:spPr/>
      <dgm:t>
        <a:bodyPr/>
        <a:lstStyle/>
        <a:p>
          <a:endParaRPr lang="ru-RU"/>
        </a:p>
      </dgm:t>
    </dgm:pt>
    <dgm:pt modelId="{B8A48E03-A1E0-44A3-9D4A-EE05A8158F3C}" type="sibTrans" cxnId="{C9BD78A5-B3B9-4AB0-8F88-E32A7E98A16B}">
      <dgm:prSet/>
      <dgm:spPr/>
      <dgm:t>
        <a:bodyPr/>
        <a:lstStyle/>
        <a:p>
          <a:endParaRPr lang="ru-RU"/>
        </a:p>
      </dgm:t>
    </dgm:pt>
    <dgm:pt modelId="{87DD6209-005D-4371-B96C-D26458837D9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кураторами образовательной организации по педагогической аттестации  </a:t>
          </a:r>
          <a:endParaRPr lang="ru-RU" sz="2400" b="1" dirty="0"/>
        </a:p>
      </dgm:t>
    </dgm:pt>
    <dgm:pt modelId="{D2B3FE4F-CDD6-40BE-ABC1-426274ACF133}" type="parTrans" cxnId="{BA47C4F8-FEDE-469C-BAC2-29DDBEB98D3B}">
      <dgm:prSet/>
      <dgm:spPr/>
      <dgm:t>
        <a:bodyPr/>
        <a:lstStyle/>
        <a:p>
          <a:endParaRPr lang="ru-RU"/>
        </a:p>
      </dgm:t>
    </dgm:pt>
    <dgm:pt modelId="{E765EEB0-859D-4258-8599-C8D5E3F06B9A}" type="sibTrans" cxnId="{BA47C4F8-FEDE-469C-BAC2-29DDBEB98D3B}">
      <dgm:prSet/>
      <dgm:spPr/>
      <dgm:t>
        <a:bodyPr/>
        <a:lstStyle/>
        <a:p>
          <a:endParaRPr lang="ru-RU"/>
        </a:p>
      </dgm:t>
    </dgm:pt>
    <dgm:pt modelId="{86ABE3D9-3F7B-449C-9B35-0B0EB00DF5C7}">
      <dgm:prSet phldrT="[Текст]" custT="1"/>
      <dgm:spPr/>
      <dgm:t>
        <a:bodyPr/>
        <a:lstStyle/>
        <a:p>
          <a:r>
            <a:rPr lang="ru-RU" sz="32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Внутренняя </a:t>
          </a:r>
        </a:p>
        <a:p>
          <a:r>
            <a:rPr lang="ru-RU" sz="32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экспертиза</a:t>
          </a:r>
          <a:endParaRPr lang="ru-RU" sz="3200" dirty="0">
            <a:solidFill>
              <a:schemeClr val="tx2"/>
            </a:solidFill>
          </a:endParaRPr>
        </a:p>
      </dgm:t>
    </dgm:pt>
    <dgm:pt modelId="{EC97ECCB-C887-41CD-A12F-11A4AF073B00}" type="parTrans" cxnId="{7DF97DF9-0DD1-499E-81C4-D6DE24C176B8}">
      <dgm:prSet/>
      <dgm:spPr/>
      <dgm:t>
        <a:bodyPr/>
        <a:lstStyle/>
        <a:p>
          <a:endParaRPr lang="ru-RU"/>
        </a:p>
      </dgm:t>
    </dgm:pt>
    <dgm:pt modelId="{13A6D775-E109-45F9-B579-3FD3D01AE6E0}" type="sibTrans" cxnId="{7DF97DF9-0DD1-499E-81C4-D6DE24C176B8}">
      <dgm:prSet/>
      <dgm:spPr/>
      <dgm:t>
        <a:bodyPr/>
        <a:lstStyle/>
        <a:p>
          <a:endParaRPr lang="ru-RU"/>
        </a:p>
      </dgm:t>
    </dgm:pt>
    <dgm:pt modelId="{03365E07-D20B-40E4-9F96-93304D37840C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оформляются экспертные листы и экспертные заключения, оформляются выводы о соответствии или несоответствии аттестуемого заявленной квалификационной категории</a:t>
          </a:r>
          <a:endParaRPr lang="ru-RU" b="1" dirty="0"/>
        </a:p>
      </dgm:t>
    </dgm:pt>
    <dgm:pt modelId="{4842F682-B933-4457-898C-1D4661FEB51D}" type="parTrans" cxnId="{91F7E8A8-2F4A-49DB-BF81-52548ACB9259}">
      <dgm:prSet/>
      <dgm:spPr/>
      <dgm:t>
        <a:bodyPr/>
        <a:lstStyle/>
        <a:p>
          <a:endParaRPr lang="ru-RU"/>
        </a:p>
      </dgm:t>
    </dgm:pt>
    <dgm:pt modelId="{2B7C9ECD-28B5-4C46-A7B1-26469E01B261}" type="sibTrans" cxnId="{91F7E8A8-2F4A-49DB-BF81-52548ACB9259}">
      <dgm:prSet/>
      <dgm:spPr/>
      <dgm:t>
        <a:bodyPr/>
        <a:lstStyle/>
        <a:p>
          <a:endParaRPr lang="ru-RU"/>
        </a:p>
      </dgm:t>
    </dgm:pt>
    <dgm:pt modelId="{2DE83289-F777-4CC1-BE62-21A866987E0E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кураторами образовательной организации по педагогической аттестации  </a:t>
          </a:r>
          <a:endParaRPr lang="ru-RU" b="1" dirty="0"/>
        </a:p>
      </dgm:t>
    </dgm:pt>
    <dgm:pt modelId="{7E55B0D1-FEAC-4363-AFB8-5CB76B3F24F3}" type="sibTrans" cxnId="{F53742E2-8F7B-45C0-A06B-66403E4DEF16}">
      <dgm:prSet/>
      <dgm:spPr/>
      <dgm:t>
        <a:bodyPr/>
        <a:lstStyle/>
        <a:p>
          <a:endParaRPr lang="ru-RU"/>
        </a:p>
      </dgm:t>
    </dgm:pt>
    <dgm:pt modelId="{CC1263FF-A3FF-49BE-9448-FCF8ABB32EAD}" type="parTrans" cxnId="{F53742E2-8F7B-45C0-A06B-66403E4DEF16}">
      <dgm:prSet/>
      <dgm:spPr/>
      <dgm:t>
        <a:bodyPr/>
        <a:lstStyle/>
        <a:p>
          <a:endParaRPr lang="ru-RU"/>
        </a:p>
      </dgm:t>
    </dgm:pt>
    <dgm:pt modelId="{83727C60-0606-419A-BAA4-1F6F4D0F76FC}" type="pres">
      <dgm:prSet presAssocID="{DE69F7B0-DBB3-4638-BC9D-5CC202D75D2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DEB776-1788-430C-9D43-42E6AEC80E3B}" type="pres">
      <dgm:prSet presAssocID="{20DCF859-7F2E-4B35-A0E0-9A9EDA01A19F}" presName="circle1" presStyleLbl="node1" presStyleIdx="0" presStyleCnt="3"/>
      <dgm:spPr/>
    </dgm:pt>
    <dgm:pt modelId="{E581CBBC-E5B4-4ABA-B965-CB734D601D97}" type="pres">
      <dgm:prSet presAssocID="{20DCF859-7F2E-4B35-A0E0-9A9EDA01A19F}" presName="space" presStyleCnt="0"/>
      <dgm:spPr/>
    </dgm:pt>
    <dgm:pt modelId="{30A46CAB-D346-4ADA-8180-790ECB1EAC7C}" type="pres">
      <dgm:prSet presAssocID="{20DCF859-7F2E-4B35-A0E0-9A9EDA01A19F}" presName="rect1" presStyleLbl="alignAcc1" presStyleIdx="0" presStyleCnt="3"/>
      <dgm:spPr/>
      <dgm:t>
        <a:bodyPr/>
        <a:lstStyle/>
        <a:p>
          <a:endParaRPr lang="ru-RU"/>
        </a:p>
      </dgm:t>
    </dgm:pt>
    <dgm:pt modelId="{C9C104E0-4E2D-40B1-AA05-1F3CD02ACDE6}" type="pres">
      <dgm:prSet presAssocID="{BA0145EB-2A6C-4983-B562-3CBEE673FE7D}" presName="vertSpace2" presStyleLbl="node1" presStyleIdx="0" presStyleCnt="3"/>
      <dgm:spPr/>
    </dgm:pt>
    <dgm:pt modelId="{DFCB23C4-7696-4505-862B-5B4997E3C5D6}" type="pres">
      <dgm:prSet presAssocID="{BA0145EB-2A6C-4983-B562-3CBEE673FE7D}" presName="circle2" presStyleLbl="node1" presStyleIdx="1" presStyleCnt="3"/>
      <dgm:spPr/>
    </dgm:pt>
    <dgm:pt modelId="{9591CDAD-B1DB-4EBE-B071-507311D8BE3B}" type="pres">
      <dgm:prSet presAssocID="{BA0145EB-2A6C-4983-B562-3CBEE673FE7D}" presName="rect2" presStyleLbl="alignAcc1" presStyleIdx="1" presStyleCnt="3"/>
      <dgm:spPr/>
      <dgm:t>
        <a:bodyPr/>
        <a:lstStyle/>
        <a:p>
          <a:endParaRPr lang="ru-RU"/>
        </a:p>
      </dgm:t>
    </dgm:pt>
    <dgm:pt modelId="{F876D260-D90C-4A29-98AF-6FB418A8142C}" type="pres">
      <dgm:prSet presAssocID="{86ABE3D9-3F7B-449C-9B35-0B0EB00DF5C7}" presName="vertSpace3" presStyleLbl="node1" presStyleIdx="1" presStyleCnt="3"/>
      <dgm:spPr/>
    </dgm:pt>
    <dgm:pt modelId="{6D8EF2C1-BB1A-4D06-9144-DDA6F584EC0F}" type="pres">
      <dgm:prSet presAssocID="{86ABE3D9-3F7B-449C-9B35-0B0EB00DF5C7}" presName="circle3" presStyleLbl="node1" presStyleIdx="2" presStyleCnt="3"/>
      <dgm:spPr/>
    </dgm:pt>
    <dgm:pt modelId="{B9427E38-AA62-4866-B808-9B73B8303DEA}" type="pres">
      <dgm:prSet presAssocID="{86ABE3D9-3F7B-449C-9B35-0B0EB00DF5C7}" presName="rect3" presStyleLbl="alignAcc1" presStyleIdx="2" presStyleCnt="3"/>
      <dgm:spPr/>
      <dgm:t>
        <a:bodyPr/>
        <a:lstStyle/>
        <a:p>
          <a:endParaRPr lang="ru-RU"/>
        </a:p>
      </dgm:t>
    </dgm:pt>
    <dgm:pt modelId="{5362514E-51E0-4687-885C-57E034204880}" type="pres">
      <dgm:prSet presAssocID="{20DCF859-7F2E-4B35-A0E0-9A9EDA01A19F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3B9B77-AC23-4AB7-8052-DBDCB6BAAD0E}" type="pres">
      <dgm:prSet presAssocID="{20DCF859-7F2E-4B35-A0E0-9A9EDA01A19F}" presName="rect1ChTx" presStyleLbl="alignAcc1" presStyleIdx="2" presStyleCnt="3" custScaleX="1296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17ABE0-AA61-4155-91BA-9EFD0AA57F3E}" type="pres">
      <dgm:prSet presAssocID="{BA0145EB-2A6C-4983-B562-3CBEE673FE7D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94B240-1DB1-47BA-A9D5-4EEE2490FAD1}" type="pres">
      <dgm:prSet presAssocID="{BA0145EB-2A6C-4983-B562-3CBEE673FE7D}" presName="rect2ChTx" presStyleLbl="alignAcc1" presStyleIdx="2" presStyleCnt="3" custScaleX="157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1ED5C0-8A70-441A-8C34-590CD44FC362}" type="pres">
      <dgm:prSet presAssocID="{86ABE3D9-3F7B-449C-9B35-0B0EB00DF5C7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06E704-AD7D-4EC8-863E-28B113692404}" type="pres">
      <dgm:prSet presAssocID="{86ABE3D9-3F7B-449C-9B35-0B0EB00DF5C7}" presName="rect3ChTx" presStyleLbl="alignAcc1" presStyleIdx="2" presStyleCnt="3" custScaleX="150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F2F95A-3A8A-4409-81E4-B75ED5A31269}" type="presOf" srcId="{03365E07-D20B-40E4-9F96-93304D37840C}" destId="{0906E704-AD7D-4EC8-863E-28B113692404}" srcOrd="0" destOrd="0" presId="urn:microsoft.com/office/officeart/2005/8/layout/target3"/>
    <dgm:cxn modelId="{CDC2F442-2327-4F5E-8776-DA333AFE5B97}" type="presOf" srcId="{BA0145EB-2A6C-4983-B562-3CBEE673FE7D}" destId="{9591CDAD-B1DB-4EBE-B071-507311D8BE3B}" srcOrd="0" destOrd="0" presId="urn:microsoft.com/office/officeart/2005/8/layout/target3"/>
    <dgm:cxn modelId="{91F7E8A8-2F4A-49DB-BF81-52548ACB9259}" srcId="{86ABE3D9-3F7B-449C-9B35-0B0EB00DF5C7}" destId="{03365E07-D20B-40E4-9F96-93304D37840C}" srcOrd="0" destOrd="0" parTransId="{4842F682-B933-4457-898C-1D4661FEB51D}" sibTransId="{2B7C9ECD-28B5-4C46-A7B1-26469E01B261}"/>
    <dgm:cxn modelId="{7E87C35F-0948-4246-A3B6-1D3470A4B3E9}" type="presOf" srcId="{86ABE3D9-3F7B-449C-9B35-0B0EB00DF5C7}" destId="{B9427E38-AA62-4866-B808-9B73B8303DEA}" srcOrd="0" destOrd="0" presId="urn:microsoft.com/office/officeart/2005/8/layout/target3"/>
    <dgm:cxn modelId="{3494F169-955C-4661-8B92-02EB0958C37B}" type="presOf" srcId="{20DCF859-7F2E-4B35-A0E0-9A9EDA01A19F}" destId="{5362514E-51E0-4687-885C-57E034204880}" srcOrd="1" destOrd="0" presId="urn:microsoft.com/office/officeart/2005/8/layout/target3"/>
    <dgm:cxn modelId="{5AC1EE09-7806-4591-AF9B-B1CD4D9C9ED7}" type="presOf" srcId="{86ABE3D9-3F7B-449C-9B35-0B0EB00DF5C7}" destId="{991ED5C0-8A70-441A-8C34-590CD44FC362}" srcOrd="1" destOrd="0" presId="urn:microsoft.com/office/officeart/2005/8/layout/target3"/>
    <dgm:cxn modelId="{2202A180-C34D-48AE-AB44-E5ABF46CEC75}" type="presOf" srcId="{87DD6209-005D-4371-B96C-D26458837D93}" destId="{2794B240-1DB1-47BA-A9D5-4EEE2490FAD1}" srcOrd="0" destOrd="0" presId="urn:microsoft.com/office/officeart/2005/8/layout/target3"/>
    <dgm:cxn modelId="{C9BD78A5-B3B9-4AB0-8F88-E32A7E98A16B}" srcId="{DE69F7B0-DBB3-4638-BC9D-5CC202D75D28}" destId="{BA0145EB-2A6C-4983-B562-3CBEE673FE7D}" srcOrd="1" destOrd="0" parTransId="{2D84949E-2202-4781-922E-410E3044C602}" sibTransId="{B8A48E03-A1E0-44A3-9D4A-EE05A8158F3C}"/>
    <dgm:cxn modelId="{F053F930-CA2D-4BE0-AAF5-C28654D05320}" type="presOf" srcId="{2DE83289-F777-4CC1-BE62-21A866987E0E}" destId="{163B9B77-AC23-4AB7-8052-DBDCB6BAAD0E}" srcOrd="0" destOrd="0" presId="urn:microsoft.com/office/officeart/2005/8/layout/target3"/>
    <dgm:cxn modelId="{7D86698E-141C-4223-A4D9-634A596F928F}" type="presOf" srcId="{BA0145EB-2A6C-4983-B562-3CBEE673FE7D}" destId="{F017ABE0-AA61-4155-91BA-9EFD0AA57F3E}" srcOrd="1" destOrd="0" presId="urn:microsoft.com/office/officeart/2005/8/layout/target3"/>
    <dgm:cxn modelId="{BA47C4F8-FEDE-469C-BAC2-29DDBEB98D3B}" srcId="{BA0145EB-2A6C-4983-B562-3CBEE673FE7D}" destId="{87DD6209-005D-4371-B96C-D26458837D93}" srcOrd="0" destOrd="0" parTransId="{D2B3FE4F-CDD6-40BE-ABC1-426274ACF133}" sibTransId="{E765EEB0-859D-4258-8599-C8D5E3F06B9A}"/>
    <dgm:cxn modelId="{F53742E2-8F7B-45C0-A06B-66403E4DEF16}" srcId="{20DCF859-7F2E-4B35-A0E0-9A9EDA01A19F}" destId="{2DE83289-F777-4CC1-BE62-21A866987E0E}" srcOrd="0" destOrd="0" parTransId="{CC1263FF-A3FF-49BE-9448-FCF8ABB32EAD}" sibTransId="{7E55B0D1-FEAC-4363-AFB8-5CB76B3F24F3}"/>
    <dgm:cxn modelId="{A40AF11D-8980-4D9E-892D-895776203BA8}" type="presOf" srcId="{DE69F7B0-DBB3-4638-BC9D-5CC202D75D28}" destId="{83727C60-0606-419A-BAA4-1F6F4D0F76FC}" srcOrd="0" destOrd="0" presId="urn:microsoft.com/office/officeart/2005/8/layout/target3"/>
    <dgm:cxn modelId="{7DF97DF9-0DD1-499E-81C4-D6DE24C176B8}" srcId="{DE69F7B0-DBB3-4638-BC9D-5CC202D75D28}" destId="{86ABE3D9-3F7B-449C-9B35-0B0EB00DF5C7}" srcOrd="2" destOrd="0" parTransId="{EC97ECCB-C887-41CD-A12F-11A4AF073B00}" sibTransId="{13A6D775-E109-45F9-B579-3FD3D01AE6E0}"/>
    <dgm:cxn modelId="{B3C88CB0-2B87-411C-9C44-9D0D36E725FB}" type="presOf" srcId="{20DCF859-7F2E-4B35-A0E0-9A9EDA01A19F}" destId="{30A46CAB-D346-4ADA-8180-790ECB1EAC7C}" srcOrd="0" destOrd="0" presId="urn:microsoft.com/office/officeart/2005/8/layout/target3"/>
    <dgm:cxn modelId="{BEF1C225-39BA-47F5-B617-828081729616}" srcId="{DE69F7B0-DBB3-4638-BC9D-5CC202D75D28}" destId="{20DCF859-7F2E-4B35-A0E0-9A9EDA01A19F}" srcOrd="0" destOrd="0" parTransId="{DD1F38F1-07A2-4366-B622-959B26E7F1B7}" sibTransId="{AED4FD1B-8093-41F1-9069-FC2D308A2670}"/>
    <dgm:cxn modelId="{2F7A149F-DE97-43F8-AA39-6DD6010B50D1}" type="presParOf" srcId="{83727C60-0606-419A-BAA4-1F6F4D0F76FC}" destId="{B7DEB776-1788-430C-9D43-42E6AEC80E3B}" srcOrd="0" destOrd="0" presId="urn:microsoft.com/office/officeart/2005/8/layout/target3"/>
    <dgm:cxn modelId="{AC3C92CB-6FC5-43D6-8408-42D93CBD03ED}" type="presParOf" srcId="{83727C60-0606-419A-BAA4-1F6F4D0F76FC}" destId="{E581CBBC-E5B4-4ABA-B965-CB734D601D97}" srcOrd="1" destOrd="0" presId="urn:microsoft.com/office/officeart/2005/8/layout/target3"/>
    <dgm:cxn modelId="{85F9FDDE-E7A4-47D7-8881-6EBCB2A3FA1D}" type="presParOf" srcId="{83727C60-0606-419A-BAA4-1F6F4D0F76FC}" destId="{30A46CAB-D346-4ADA-8180-790ECB1EAC7C}" srcOrd="2" destOrd="0" presId="urn:microsoft.com/office/officeart/2005/8/layout/target3"/>
    <dgm:cxn modelId="{53448148-E6EA-4D09-B9AE-85968F07E97C}" type="presParOf" srcId="{83727C60-0606-419A-BAA4-1F6F4D0F76FC}" destId="{C9C104E0-4E2D-40B1-AA05-1F3CD02ACDE6}" srcOrd="3" destOrd="0" presId="urn:microsoft.com/office/officeart/2005/8/layout/target3"/>
    <dgm:cxn modelId="{C840A16C-FCBE-4704-A0C9-62CF502E155D}" type="presParOf" srcId="{83727C60-0606-419A-BAA4-1F6F4D0F76FC}" destId="{DFCB23C4-7696-4505-862B-5B4997E3C5D6}" srcOrd="4" destOrd="0" presId="urn:microsoft.com/office/officeart/2005/8/layout/target3"/>
    <dgm:cxn modelId="{AA19ED41-B03C-47F2-9DF4-A4554DCB1A71}" type="presParOf" srcId="{83727C60-0606-419A-BAA4-1F6F4D0F76FC}" destId="{9591CDAD-B1DB-4EBE-B071-507311D8BE3B}" srcOrd="5" destOrd="0" presId="urn:microsoft.com/office/officeart/2005/8/layout/target3"/>
    <dgm:cxn modelId="{AC40E335-614E-440D-9680-31E84542F05A}" type="presParOf" srcId="{83727C60-0606-419A-BAA4-1F6F4D0F76FC}" destId="{F876D260-D90C-4A29-98AF-6FB418A8142C}" srcOrd="6" destOrd="0" presId="urn:microsoft.com/office/officeart/2005/8/layout/target3"/>
    <dgm:cxn modelId="{6220E6C9-D7F1-4620-81CF-3050AECB8F12}" type="presParOf" srcId="{83727C60-0606-419A-BAA4-1F6F4D0F76FC}" destId="{6D8EF2C1-BB1A-4D06-9144-DDA6F584EC0F}" srcOrd="7" destOrd="0" presId="urn:microsoft.com/office/officeart/2005/8/layout/target3"/>
    <dgm:cxn modelId="{D44EAC76-EDF7-4B0E-BD2A-B089382011A8}" type="presParOf" srcId="{83727C60-0606-419A-BAA4-1F6F4D0F76FC}" destId="{B9427E38-AA62-4866-B808-9B73B8303DEA}" srcOrd="8" destOrd="0" presId="urn:microsoft.com/office/officeart/2005/8/layout/target3"/>
    <dgm:cxn modelId="{4B086D5F-19D7-4E4A-8DEA-9A09810EEB16}" type="presParOf" srcId="{83727C60-0606-419A-BAA4-1F6F4D0F76FC}" destId="{5362514E-51E0-4687-885C-57E034204880}" srcOrd="9" destOrd="0" presId="urn:microsoft.com/office/officeart/2005/8/layout/target3"/>
    <dgm:cxn modelId="{01DEC229-B09A-419B-A5EF-3A2557581555}" type="presParOf" srcId="{83727C60-0606-419A-BAA4-1F6F4D0F76FC}" destId="{163B9B77-AC23-4AB7-8052-DBDCB6BAAD0E}" srcOrd="10" destOrd="0" presId="urn:microsoft.com/office/officeart/2005/8/layout/target3"/>
    <dgm:cxn modelId="{34733E17-1485-4630-A697-982B38930F0A}" type="presParOf" srcId="{83727C60-0606-419A-BAA4-1F6F4D0F76FC}" destId="{F017ABE0-AA61-4155-91BA-9EFD0AA57F3E}" srcOrd="11" destOrd="0" presId="urn:microsoft.com/office/officeart/2005/8/layout/target3"/>
    <dgm:cxn modelId="{F8C44858-5051-4A64-BDBC-9480360ED7CC}" type="presParOf" srcId="{83727C60-0606-419A-BAA4-1F6F4D0F76FC}" destId="{2794B240-1DB1-47BA-A9D5-4EEE2490FAD1}" srcOrd="12" destOrd="0" presId="urn:microsoft.com/office/officeart/2005/8/layout/target3"/>
    <dgm:cxn modelId="{951B7450-7D5F-45F9-884E-63331DE60106}" type="presParOf" srcId="{83727C60-0606-419A-BAA4-1F6F4D0F76FC}" destId="{991ED5C0-8A70-441A-8C34-590CD44FC362}" srcOrd="13" destOrd="0" presId="urn:microsoft.com/office/officeart/2005/8/layout/target3"/>
    <dgm:cxn modelId="{4A6867B4-9378-461C-9694-39B05A121A84}" type="presParOf" srcId="{83727C60-0606-419A-BAA4-1F6F4D0F76FC}" destId="{0906E704-AD7D-4EC8-863E-28B113692404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05829F2-2C6C-495C-BDDB-6A92268166DD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F61B62-394C-465D-A05F-D1BBCD839916}">
      <dgm:prSet phldrT="[Текст]" custT="1"/>
      <dgm:spPr/>
      <dgm:t>
        <a:bodyPr/>
        <a:lstStyle/>
        <a:p>
          <a:pPr algn="l"/>
          <a:r>
            <a:rPr lang="ru-RU" sz="2800" dirty="0" smtClean="0">
              <a:solidFill>
                <a:srgbClr val="002060"/>
              </a:solidFill>
            </a:rPr>
            <a:t>Внешняя</a:t>
          </a:r>
        </a:p>
        <a:p>
          <a:pPr algn="l"/>
          <a:r>
            <a:rPr lang="ru-RU" sz="2800" dirty="0" smtClean="0">
              <a:solidFill>
                <a:srgbClr val="002060"/>
              </a:solidFill>
            </a:rPr>
            <a:t> экспертиза</a:t>
          </a:r>
          <a:endParaRPr lang="ru-RU" sz="2800" dirty="0">
            <a:solidFill>
              <a:srgbClr val="002060"/>
            </a:solidFill>
          </a:endParaRPr>
        </a:p>
      </dgm:t>
    </dgm:pt>
    <dgm:pt modelId="{C1E8151F-E3FE-4524-96BC-3E02E57E1049}" type="parTrans" cxnId="{F67684A0-922F-4704-9FCC-AC12FC36FBBF}">
      <dgm:prSet/>
      <dgm:spPr/>
      <dgm:t>
        <a:bodyPr/>
        <a:lstStyle/>
        <a:p>
          <a:endParaRPr lang="ru-RU"/>
        </a:p>
      </dgm:t>
    </dgm:pt>
    <dgm:pt modelId="{33B44484-0172-4B80-9F95-181D414D2FEA}" type="sibTrans" cxnId="{F67684A0-922F-4704-9FCC-AC12FC36FBBF}">
      <dgm:prSet/>
      <dgm:spPr/>
      <dgm:t>
        <a:bodyPr/>
        <a:lstStyle/>
        <a:p>
          <a:endParaRPr lang="ru-RU"/>
        </a:p>
      </dgm:t>
    </dgm:pt>
    <dgm:pt modelId="{996952B3-F724-458F-B16D-9B7E29E0FA9F}">
      <dgm:prSet phldrT="[Текст]" custT="1"/>
      <dgm:spPr/>
      <dgm:t>
        <a:bodyPr/>
        <a:lstStyle/>
        <a:p>
          <a:r>
            <a:rPr lang="ru-RU" sz="2800" b="1" dirty="0" smtClean="0">
              <a:solidFill>
                <a:srgbClr val="002060"/>
              </a:solidFill>
            </a:rPr>
            <a:t>Эксперты своего района</a:t>
          </a:r>
          <a:endParaRPr lang="ru-RU" sz="2800" b="1" dirty="0">
            <a:solidFill>
              <a:srgbClr val="002060"/>
            </a:solidFill>
          </a:endParaRPr>
        </a:p>
      </dgm:t>
    </dgm:pt>
    <dgm:pt modelId="{7F12AC0D-0176-48BB-AC9C-E0E4024F999F}" type="parTrans" cxnId="{8911EC68-2EE3-4289-8A6F-28E6F716F818}">
      <dgm:prSet/>
      <dgm:spPr/>
      <dgm:t>
        <a:bodyPr/>
        <a:lstStyle/>
        <a:p>
          <a:endParaRPr lang="ru-RU"/>
        </a:p>
      </dgm:t>
    </dgm:pt>
    <dgm:pt modelId="{8861175D-6BF9-4FEA-AF24-9865DA12EDA8}" type="sibTrans" cxnId="{8911EC68-2EE3-4289-8A6F-28E6F716F818}">
      <dgm:prSet/>
      <dgm:spPr/>
      <dgm:t>
        <a:bodyPr/>
        <a:lstStyle/>
        <a:p>
          <a:endParaRPr lang="ru-RU"/>
        </a:p>
      </dgm:t>
    </dgm:pt>
    <dgm:pt modelId="{6B52EA7E-E9A7-40AF-B6A7-5EBB3EA8A147}">
      <dgm:prSet phldrT="[Текст]" custT="1"/>
      <dgm:spPr/>
      <dgm:t>
        <a:bodyPr/>
        <a:lstStyle/>
        <a:p>
          <a:pPr algn="l"/>
          <a:r>
            <a:rPr lang="ru-RU" sz="2800" dirty="0" smtClean="0">
              <a:solidFill>
                <a:srgbClr val="002060"/>
              </a:solidFill>
            </a:rPr>
            <a:t>Внешняя </a:t>
          </a:r>
        </a:p>
        <a:p>
          <a:pPr algn="l"/>
          <a:r>
            <a:rPr lang="ru-RU" sz="2800" dirty="0" smtClean="0">
              <a:solidFill>
                <a:srgbClr val="002060"/>
              </a:solidFill>
            </a:rPr>
            <a:t>экспертиза</a:t>
          </a:r>
          <a:endParaRPr lang="ru-RU" sz="2800" dirty="0">
            <a:solidFill>
              <a:srgbClr val="002060"/>
            </a:solidFill>
          </a:endParaRPr>
        </a:p>
      </dgm:t>
    </dgm:pt>
    <dgm:pt modelId="{06864454-C5E1-4423-A8D0-CE764BAB0301}" type="parTrans" cxnId="{B696EACD-9460-419A-8C3D-A0CF497AAF7C}">
      <dgm:prSet/>
      <dgm:spPr/>
      <dgm:t>
        <a:bodyPr/>
        <a:lstStyle/>
        <a:p>
          <a:endParaRPr lang="ru-RU"/>
        </a:p>
      </dgm:t>
    </dgm:pt>
    <dgm:pt modelId="{1706452B-3C4D-4483-A29D-B1258238ED0C}" type="sibTrans" cxnId="{B696EACD-9460-419A-8C3D-A0CF497AAF7C}">
      <dgm:prSet/>
      <dgm:spPr/>
      <dgm:t>
        <a:bodyPr/>
        <a:lstStyle/>
        <a:p>
          <a:endParaRPr lang="ru-RU"/>
        </a:p>
      </dgm:t>
    </dgm:pt>
    <dgm:pt modelId="{DB5C3676-FF4D-444D-BCB2-B3BC143F198F}">
      <dgm:prSet phldrT="[Текст]"/>
      <dgm:spPr/>
      <dgm:t>
        <a:bodyPr/>
        <a:lstStyle/>
        <a:p>
          <a:endParaRPr lang="ru-RU" sz="2600" dirty="0"/>
        </a:p>
      </dgm:t>
    </dgm:pt>
    <dgm:pt modelId="{96835E5E-A4AF-4A38-880C-5E2B91EF5E1B}" type="parTrans" cxnId="{D540FAC7-1878-462B-AF2E-B3524FCCAFE6}">
      <dgm:prSet/>
      <dgm:spPr/>
      <dgm:t>
        <a:bodyPr/>
        <a:lstStyle/>
        <a:p>
          <a:endParaRPr lang="ru-RU"/>
        </a:p>
      </dgm:t>
    </dgm:pt>
    <dgm:pt modelId="{987882A1-31A0-45C3-A747-737098BF15AE}" type="sibTrans" cxnId="{D540FAC7-1878-462B-AF2E-B3524FCCAFE6}">
      <dgm:prSet/>
      <dgm:spPr/>
      <dgm:t>
        <a:bodyPr/>
        <a:lstStyle/>
        <a:p>
          <a:endParaRPr lang="ru-RU"/>
        </a:p>
      </dgm:t>
    </dgm:pt>
    <dgm:pt modelId="{7DA77B24-4E6A-4E0C-BA20-C3FC4FD92D30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Система выбирает эксперта для аттестуемого автоматически</a:t>
          </a:r>
          <a:endParaRPr lang="ru-RU" sz="2400" dirty="0">
            <a:solidFill>
              <a:srgbClr val="002060"/>
            </a:solidFill>
          </a:endParaRPr>
        </a:p>
      </dgm:t>
    </dgm:pt>
    <dgm:pt modelId="{AA5E9DCE-5A1E-4610-A7DB-B83824917325}" type="parTrans" cxnId="{2E7AF006-6EE7-460B-A962-A12E0423CF3C}">
      <dgm:prSet/>
      <dgm:spPr/>
      <dgm:t>
        <a:bodyPr/>
        <a:lstStyle/>
        <a:p>
          <a:endParaRPr lang="ru-RU"/>
        </a:p>
      </dgm:t>
    </dgm:pt>
    <dgm:pt modelId="{DE7855DE-E1DA-4ED8-B91F-F6F04818238D}" type="sibTrans" cxnId="{2E7AF006-6EE7-460B-A962-A12E0423CF3C}">
      <dgm:prSet/>
      <dgm:spPr/>
      <dgm:t>
        <a:bodyPr/>
        <a:lstStyle/>
        <a:p>
          <a:endParaRPr lang="ru-RU"/>
        </a:p>
      </dgm:t>
    </dgm:pt>
    <dgm:pt modelId="{ECF5B217-F676-4C33-8261-1DF46C9F5273}">
      <dgm:prSet phldrT="[Текст]"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3200" dirty="0" smtClean="0">
              <a:solidFill>
                <a:srgbClr val="002060"/>
              </a:solidFill>
            </a:rPr>
            <a:t>Внешний </a:t>
          </a:r>
        </a:p>
        <a:p>
          <a:pPr algn="l">
            <a:lnSpc>
              <a:spcPct val="100000"/>
            </a:lnSpc>
          </a:pPr>
          <a:r>
            <a:rPr lang="ru-RU" sz="3200" dirty="0" smtClean="0">
              <a:solidFill>
                <a:srgbClr val="002060"/>
              </a:solidFill>
            </a:rPr>
            <a:t>эксперт</a:t>
          </a:r>
          <a:endParaRPr lang="ru-RU" sz="3200" dirty="0">
            <a:solidFill>
              <a:srgbClr val="002060"/>
            </a:solidFill>
          </a:endParaRPr>
        </a:p>
      </dgm:t>
    </dgm:pt>
    <dgm:pt modelId="{358F95D9-7121-4CB2-BB0D-F8B6C7BA1267}" type="parTrans" cxnId="{B4DEDBDF-EF9C-47D3-9BEE-F24B1A3C162C}">
      <dgm:prSet/>
      <dgm:spPr/>
      <dgm:t>
        <a:bodyPr/>
        <a:lstStyle/>
        <a:p>
          <a:endParaRPr lang="ru-RU"/>
        </a:p>
      </dgm:t>
    </dgm:pt>
    <dgm:pt modelId="{54A1D8DB-CBEC-413A-9FD8-3F059F94627F}" type="sibTrans" cxnId="{B4DEDBDF-EF9C-47D3-9BEE-F24B1A3C162C}">
      <dgm:prSet/>
      <dgm:spPr/>
      <dgm:t>
        <a:bodyPr/>
        <a:lstStyle/>
        <a:p>
          <a:endParaRPr lang="ru-RU"/>
        </a:p>
      </dgm:t>
    </dgm:pt>
    <dgm:pt modelId="{F98F5839-0A7C-4D2A-A72C-9947C721998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проводят заочную  экспертизу материалов на основании карты результативности, заключения внутреннего эксперта и листа самооценки, выставляют экспертную оценку (среднее значение)</a:t>
          </a:r>
          <a:endParaRPr lang="ru-RU" sz="2000" dirty="0">
            <a:solidFill>
              <a:srgbClr val="002060"/>
            </a:solidFill>
          </a:endParaRPr>
        </a:p>
      </dgm:t>
    </dgm:pt>
    <dgm:pt modelId="{989DB35E-014B-43CA-84B2-0C90716CC136}" type="parTrans" cxnId="{8FC7616F-2F89-467C-95BA-ADF2CB92DB8C}">
      <dgm:prSet/>
      <dgm:spPr/>
      <dgm:t>
        <a:bodyPr/>
        <a:lstStyle/>
        <a:p>
          <a:endParaRPr lang="ru-RU"/>
        </a:p>
      </dgm:t>
    </dgm:pt>
    <dgm:pt modelId="{1BB384FC-20DE-44B4-9861-54FEB7664FF6}" type="sibTrans" cxnId="{8FC7616F-2F89-467C-95BA-ADF2CB92DB8C}">
      <dgm:prSet/>
      <dgm:spPr/>
      <dgm:t>
        <a:bodyPr/>
        <a:lstStyle/>
        <a:p>
          <a:endParaRPr lang="ru-RU"/>
        </a:p>
      </dgm:t>
    </dgm:pt>
    <dgm:pt modelId="{BA7A2789-C6F3-4792-8869-34CBAE966F83}" type="pres">
      <dgm:prSet presAssocID="{F05829F2-2C6C-495C-BDDB-6A92268166D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4242DF-D6EC-4CBF-8659-53E456820F6A}" type="pres">
      <dgm:prSet presAssocID="{AAF61B62-394C-465D-A05F-D1BBCD839916}" presName="circle1" presStyleLbl="node1" presStyleIdx="0" presStyleCnt="3"/>
      <dgm:spPr/>
    </dgm:pt>
    <dgm:pt modelId="{37865EC3-D4DF-4DFE-BAF9-59433589B475}" type="pres">
      <dgm:prSet presAssocID="{AAF61B62-394C-465D-A05F-D1BBCD839916}" presName="space" presStyleCnt="0"/>
      <dgm:spPr/>
    </dgm:pt>
    <dgm:pt modelId="{42B5CE14-9967-4E5A-B89E-01691A2E522E}" type="pres">
      <dgm:prSet presAssocID="{AAF61B62-394C-465D-A05F-D1BBCD839916}" presName="rect1" presStyleLbl="alignAcc1" presStyleIdx="0" presStyleCnt="3" custLinFactNeighborX="-195" custLinFactNeighborY="-8914"/>
      <dgm:spPr/>
      <dgm:t>
        <a:bodyPr/>
        <a:lstStyle/>
        <a:p>
          <a:endParaRPr lang="ru-RU"/>
        </a:p>
      </dgm:t>
    </dgm:pt>
    <dgm:pt modelId="{EE985BB3-E31F-4145-ABB5-DC142B9D6D9F}" type="pres">
      <dgm:prSet presAssocID="{6B52EA7E-E9A7-40AF-B6A7-5EBB3EA8A147}" presName="vertSpace2" presStyleLbl="node1" presStyleIdx="0" presStyleCnt="3"/>
      <dgm:spPr/>
    </dgm:pt>
    <dgm:pt modelId="{08E6F51D-DA7A-4EC8-ACAB-65FD05724FEF}" type="pres">
      <dgm:prSet presAssocID="{6B52EA7E-E9A7-40AF-B6A7-5EBB3EA8A147}" presName="circle2" presStyleLbl="node1" presStyleIdx="1" presStyleCnt="3"/>
      <dgm:spPr/>
    </dgm:pt>
    <dgm:pt modelId="{1EA2FC26-6A11-42FA-B6AD-61909C19082F}" type="pres">
      <dgm:prSet presAssocID="{6B52EA7E-E9A7-40AF-B6A7-5EBB3EA8A147}" presName="rect2" presStyleLbl="alignAcc1" presStyleIdx="1" presStyleCnt="3"/>
      <dgm:spPr/>
      <dgm:t>
        <a:bodyPr/>
        <a:lstStyle/>
        <a:p>
          <a:endParaRPr lang="ru-RU"/>
        </a:p>
      </dgm:t>
    </dgm:pt>
    <dgm:pt modelId="{B0D11777-1076-4B32-A34A-57F0775F3056}" type="pres">
      <dgm:prSet presAssocID="{ECF5B217-F676-4C33-8261-1DF46C9F5273}" presName="vertSpace3" presStyleLbl="node1" presStyleIdx="1" presStyleCnt="3"/>
      <dgm:spPr/>
    </dgm:pt>
    <dgm:pt modelId="{E69ED851-B7E1-4157-862A-BEB5FD0D4A8D}" type="pres">
      <dgm:prSet presAssocID="{ECF5B217-F676-4C33-8261-1DF46C9F5273}" presName="circle3" presStyleLbl="node1" presStyleIdx="2" presStyleCnt="3"/>
      <dgm:spPr/>
    </dgm:pt>
    <dgm:pt modelId="{E03D8751-EE20-4392-9D0F-057EA550EC8E}" type="pres">
      <dgm:prSet presAssocID="{ECF5B217-F676-4C33-8261-1DF46C9F5273}" presName="rect3" presStyleLbl="alignAcc1" presStyleIdx="2" presStyleCnt="3" custScaleY="126551" custLinFactNeighborX="337" custLinFactNeighborY="6302"/>
      <dgm:spPr/>
      <dgm:t>
        <a:bodyPr/>
        <a:lstStyle/>
        <a:p>
          <a:endParaRPr lang="ru-RU"/>
        </a:p>
      </dgm:t>
    </dgm:pt>
    <dgm:pt modelId="{159DF8D3-B7F0-448E-BE62-0C555DEE850B}" type="pres">
      <dgm:prSet presAssocID="{AAF61B62-394C-465D-A05F-D1BBCD839916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942F7E-C6E1-4CFF-B795-119D970C95F5}" type="pres">
      <dgm:prSet presAssocID="{AAF61B62-394C-465D-A05F-D1BBCD839916}" presName="rect1ChTx" presStyleLbl="alignAcc1" presStyleIdx="2" presStyleCnt="3" custScaleX="1755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980C06-2A8D-4F76-B9B0-FEBBBF205BBD}" type="pres">
      <dgm:prSet presAssocID="{6B52EA7E-E9A7-40AF-B6A7-5EBB3EA8A147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ECE645-D022-484B-88B3-3C89D28B3624}" type="pres">
      <dgm:prSet presAssocID="{6B52EA7E-E9A7-40AF-B6A7-5EBB3EA8A147}" presName="rect2ChTx" presStyleLbl="alignAcc1" presStyleIdx="2" presStyleCnt="3" custScaleX="173697" custScaleY="100000" custLinFactNeighborX="-21141" custLinFactNeighborY="-24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EDEBBF-D34E-4FF3-B8FD-B5D509CB50BF}" type="pres">
      <dgm:prSet presAssocID="{ECF5B217-F676-4C33-8261-1DF46C9F5273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53B497-21C4-48BF-94D6-571C532D5EA7}" type="pres">
      <dgm:prSet presAssocID="{ECF5B217-F676-4C33-8261-1DF46C9F5273}" presName="rect3ChTx" presStyleLbl="alignAcc1" presStyleIdx="2" presStyleCnt="3" custScaleX="160840" custScaleY="151219" custLinFactNeighborX="-20955" custLinFactNeighborY="80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96EACD-9460-419A-8C3D-A0CF497AAF7C}" srcId="{F05829F2-2C6C-495C-BDDB-6A92268166DD}" destId="{6B52EA7E-E9A7-40AF-B6A7-5EBB3EA8A147}" srcOrd="1" destOrd="0" parTransId="{06864454-C5E1-4423-A8D0-CE764BAB0301}" sibTransId="{1706452B-3C4D-4483-A29D-B1258238ED0C}"/>
    <dgm:cxn modelId="{2E7AF006-6EE7-460B-A962-A12E0423CF3C}" srcId="{6B52EA7E-E9A7-40AF-B6A7-5EBB3EA8A147}" destId="{7DA77B24-4E6A-4E0C-BA20-C3FC4FD92D30}" srcOrd="1" destOrd="0" parTransId="{AA5E9DCE-5A1E-4610-A7DB-B83824917325}" sibTransId="{DE7855DE-E1DA-4ED8-B91F-F6F04818238D}"/>
    <dgm:cxn modelId="{784E76BC-13FA-41EE-9DF1-FA700D57CC92}" type="presOf" srcId="{F05829F2-2C6C-495C-BDDB-6A92268166DD}" destId="{BA7A2789-C6F3-4792-8869-34CBAE966F83}" srcOrd="0" destOrd="0" presId="urn:microsoft.com/office/officeart/2005/8/layout/target3"/>
    <dgm:cxn modelId="{351D01A5-E6EF-42F0-9BD4-26597E1F55C0}" type="presOf" srcId="{7DA77B24-4E6A-4E0C-BA20-C3FC4FD92D30}" destId="{9FECE645-D022-484B-88B3-3C89D28B3624}" srcOrd="0" destOrd="1" presId="urn:microsoft.com/office/officeart/2005/8/layout/target3"/>
    <dgm:cxn modelId="{F67684A0-922F-4704-9FCC-AC12FC36FBBF}" srcId="{F05829F2-2C6C-495C-BDDB-6A92268166DD}" destId="{AAF61B62-394C-465D-A05F-D1BBCD839916}" srcOrd="0" destOrd="0" parTransId="{C1E8151F-E3FE-4524-96BC-3E02E57E1049}" sibTransId="{33B44484-0172-4B80-9F95-181D414D2FEA}"/>
    <dgm:cxn modelId="{D540FAC7-1878-462B-AF2E-B3524FCCAFE6}" srcId="{6B52EA7E-E9A7-40AF-B6A7-5EBB3EA8A147}" destId="{DB5C3676-FF4D-444D-BCB2-B3BC143F198F}" srcOrd="0" destOrd="0" parTransId="{96835E5E-A4AF-4A38-880C-5E2B91EF5E1B}" sibTransId="{987882A1-31A0-45C3-A747-737098BF15AE}"/>
    <dgm:cxn modelId="{0857ED27-DFAB-48DB-8E4E-81E17968B78D}" type="presOf" srcId="{6B52EA7E-E9A7-40AF-B6A7-5EBB3EA8A147}" destId="{3C980C06-2A8D-4F76-B9B0-FEBBBF205BBD}" srcOrd="1" destOrd="0" presId="urn:microsoft.com/office/officeart/2005/8/layout/target3"/>
    <dgm:cxn modelId="{B4DEDBDF-EF9C-47D3-9BEE-F24B1A3C162C}" srcId="{F05829F2-2C6C-495C-BDDB-6A92268166DD}" destId="{ECF5B217-F676-4C33-8261-1DF46C9F5273}" srcOrd="2" destOrd="0" parTransId="{358F95D9-7121-4CB2-BB0D-F8B6C7BA1267}" sibTransId="{54A1D8DB-CBEC-413A-9FD8-3F059F94627F}"/>
    <dgm:cxn modelId="{8911EC68-2EE3-4289-8A6F-28E6F716F818}" srcId="{AAF61B62-394C-465D-A05F-D1BBCD839916}" destId="{996952B3-F724-458F-B16D-9B7E29E0FA9F}" srcOrd="0" destOrd="0" parTransId="{7F12AC0D-0176-48BB-AC9C-E0E4024F999F}" sibTransId="{8861175D-6BF9-4FEA-AF24-9865DA12EDA8}"/>
    <dgm:cxn modelId="{322BF576-E49E-4095-82EA-0AE1B89B68F7}" type="presOf" srcId="{F98F5839-0A7C-4D2A-A72C-9947C721998F}" destId="{7453B497-21C4-48BF-94D6-571C532D5EA7}" srcOrd="0" destOrd="0" presId="urn:microsoft.com/office/officeart/2005/8/layout/target3"/>
    <dgm:cxn modelId="{930FD173-3826-44B3-ACC3-9CD9D6E593A3}" type="presOf" srcId="{AAF61B62-394C-465D-A05F-D1BBCD839916}" destId="{159DF8D3-B7F0-448E-BE62-0C555DEE850B}" srcOrd="1" destOrd="0" presId="urn:microsoft.com/office/officeart/2005/8/layout/target3"/>
    <dgm:cxn modelId="{C040F93A-F03D-4D33-B4EC-275346405C64}" type="presOf" srcId="{6B52EA7E-E9A7-40AF-B6A7-5EBB3EA8A147}" destId="{1EA2FC26-6A11-42FA-B6AD-61909C19082F}" srcOrd="0" destOrd="0" presId="urn:microsoft.com/office/officeart/2005/8/layout/target3"/>
    <dgm:cxn modelId="{B563D015-B229-478A-A012-E5597A3B3F9D}" type="presOf" srcId="{ECF5B217-F676-4C33-8261-1DF46C9F5273}" destId="{5DEDEBBF-D34E-4FF3-B8FD-B5D509CB50BF}" srcOrd="1" destOrd="0" presId="urn:microsoft.com/office/officeart/2005/8/layout/target3"/>
    <dgm:cxn modelId="{FB1E89C1-C46D-4A12-8891-8AF4DC6B7F06}" type="presOf" srcId="{DB5C3676-FF4D-444D-BCB2-B3BC143F198F}" destId="{9FECE645-D022-484B-88B3-3C89D28B3624}" srcOrd="0" destOrd="0" presId="urn:microsoft.com/office/officeart/2005/8/layout/target3"/>
    <dgm:cxn modelId="{8FC7616F-2F89-467C-95BA-ADF2CB92DB8C}" srcId="{ECF5B217-F676-4C33-8261-1DF46C9F5273}" destId="{F98F5839-0A7C-4D2A-A72C-9947C721998F}" srcOrd="0" destOrd="0" parTransId="{989DB35E-014B-43CA-84B2-0C90716CC136}" sibTransId="{1BB384FC-20DE-44B4-9861-54FEB7664FF6}"/>
    <dgm:cxn modelId="{56D629C1-3F2D-4039-91F8-57C02E51E636}" type="presOf" srcId="{996952B3-F724-458F-B16D-9B7E29E0FA9F}" destId="{8B942F7E-C6E1-4CFF-B795-119D970C95F5}" srcOrd="0" destOrd="0" presId="urn:microsoft.com/office/officeart/2005/8/layout/target3"/>
    <dgm:cxn modelId="{AC4B0EBC-BBD3-4CD8-A67D-F97181A6FCCB}" type="presOf" srcId="{ECF5B217-F676-4C33-8261-1DF46C9F5273}" destId="{E03D8751-EE20-4392-9D0F-057EA550EC8E}" srcOrd="0" destOrd="0" presId="urn:microsoft.com/office/officeart/2005/8/layout/target3"/>
    <dgm:cxn modelId="{A2B29797-F849-4E11-AA64-816CE6E1E2B7}" type="presOf" srcId="{AAF61B62-394C-465D-A05F-D1BBCD839916}" destId="{42B5CE14-9967-4E5A-B89E-01691A2E522E}" srcOrd="0" destOrd="0" presId="urn:microsoft.com/office/officeart/2005/8/layout/target3"/>
    <dgm:cxn modelId="{DE5A252A-768D-47D0-95CE-C889273B056B}" type="presParOf" srcId="{BA7A2789-C6F3-4792-8869-34CBAE966F83}" destId="{F04242DF-D6EC-4CBF-8659-53E456820F6A}" srcOrd="0" destOrd="0" presId="urn:microsoft.com/office/officeart/2005/8/layout/target3"/>
    <dgm:cxn modelId="{38A78109-6E64-4D44-A745-110539C1A9FE}" type="presParOf" srcId="{BA7A2789-C6F3-4792-8869-34CBAE966F83}" destId="{37865EC3-D4DF-4DFE-BAF9-59433589B475}" srcOrd="1" destOrd="0" presId="urn:microsoft.com/office/officeart/2005/8/layout/target3"/>
    <dgm:cxn modelId="{D3323B49-0235-47FF-99AD-19431480F2C6}" type="presParOf" srcId="{BA7A2789-C6F3-4792-8869-34CBAE966F83}" destId="{42B5CE14-9967-4E5A-B89E-01691A2E522E}" srcOrd="2" destOrd="0" presId="urn:microsoft.com/office/officeart/2005/8/layout/target3"/>
    <dgm:cxn modelId="{8CCBDEAA-7950-4EF8-87FA-F2B1771EEDE8}" type="presParOf" srcId="{BA7A2789-C6F3-4792-8869-34CBAE966F83}" destId="{EE985BB3-E31F-4145-ABB5-DC142B9D6D9F}" srcOrd="3" destOrd="0" presId="urn:microsoft.com/office/officeart/2005/8/layout/target3"/>
    <dgm:cxn modelId="{BEDA2E98-68F3-4889-93F9-8E80820AAA04}" type="presParOf" srcId="{BA7A2789-C6F3-4792-8869-34CBAE966F83}" destId="{08E6F51D-DA7A-4EC8-ACAB-65FD05724FEF}" srcOrd="4" destOrd="0" presId="urn:microsoft.com/office/officeart/2005/8/layout/target3"/>
    <dgm:cxn modelId="{A598F356-B80E-437F-A682-3497CE5FF189}" type="presParOf" srcId="{BA7A2789-C6F3-4792-8869-34CBAE966F83}" destId="{1EA2FC26-6A11-42FA-B6AD-61909C19082F}" srcOrd="5" destOrd="0" presId="urn:microsoft.com/office/officeart/2005/8/layout/target3"/>
    <dgm:cxn modelId="{4B5E4763-E0F1-4EF7-9DB8-74F2D78C5AFE}" type="presParOf" srcId="{BA7A2789-C6F3-4792-8869-34CBAE966F83}" destId="{B0D11777-1076-4B32-A34A-57F0775F3056}" srcOrd="6" destOrd="0" presId="urn:microsoft.com/office/officeart/2005/8/layout/target3"/>
    <dgm:cxn modelId="{8673C16F-F36A-4F53-87AF-741F15B85FF3}" type="presParOf" srcId="{BA7A2789-C6F3-4792-8869-34CBAE966F83}" destId="{E69ED851-B7E1-4157-862A-BEB5FD0D4A8D}" srcOrd="7" destOrd="0" presId="urn:microsoft.com/office/officeart/2005/8/layout/target3"/>
    <dgm:cxn modelId="{4B396D67-3A49-4348-9E43-27620F01CC25}" type="presParOf" srcId="{BA7A2789-C6F3-4792-8869-34CBAE966F83}" destId="{E03D8751-EE20-4392-9D0F-057EA550EC8E}" srcOrd="8" destOrd="0" presId="urn:microsoft.com/office/officeart/2005/8/layout/target3"/>
    <dgm:cxn modelId="{D5308553-F8A8-40C8-9C5A-735B3052E17C}" type="presParOf" srcId="{BA7A2789-C6F3-4792-8869-34CBAE966F83}" destId="{159DF8D3-B7F0-448E-BE62-0C555DEE850B}" srcOrd="9" destOrd="0" presId="urn:microsoft.com/office/officeart/2005/8/layout/target3"/>
    <dgm:cxn modelId="{97DCC934-06A9-49EF-BA55-8E30310A502D}" type="presParOf" srcId="{BA7A2789-C6F3-4792-8869-34CBAE966F83}" destId="{8B942F7E-C6E1-4CFF-B795-119D970C95F5}" srcOrd="10" destOrd="0" presId="urn:microsoft.com/office/officeart/2005/8/layout/target3"/>
    <dgm:cxn modelId="{96D9B1E4-33EF-43E1-9405-7472A0374F8D}" type="presParOf" srcId="{BA7A2789-C6F3-4792-8869-34CBAE966F83}" destId="{3C980C06-2A8D-4F76-B9B0-FEBBBF205BBD}" srcOrd="11" destOrd="0" presId="urn:microsoft.com/office/officeart/2005/8/layout/target3"/>
    <dgm:cxn modelId="{C53D3234-281F-41EE-8996-3DE14BA01CCF}" type="presParOf" srcId="{BA7A2789-C6F3-4792-8869-34CBAE966F83}" destId="{9FECE645-D022-484B-88B3-3C89D28B3624}" srcOrd="12" destOrd="0" presId="urn:microsoft.com/office/officeart/2005/8/layout/target3"/>
    <dgm:cxn modelId="{547776D7-0841-4ED9-B3CB-434A7ED06151}" type="presParOf" srcId="{BA7A2789-C6F3-4792-8869-34CBAE966F83}" destId="{5DEDEBBF-D34E-4FF3-B8FD-B5D509CB50BF}" srcOrd="13" destOrd="0" presId="urn:microsoft.com/office/officeart/2005/8/layout/target3"/>
    <dgm:cxn modelId="{8788404E-974E-4E5E-86E4-BDBD632B57C5}" type="presParOf" srcId="{BA7A2789-C6F3-4792-8869-34CBAE966F83}" destId="{7453B497-21C4-48BF-94D6-571C532D5EA7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2D2C602-3D5C-4021-A87B-CE15E1F3F9C9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A2B278-2B94-42D0-9E3E-B0C3E8AC6026}">
      <dgm:prSet custT="1"/>
      <dgm:spPr/>
      <dgm:t>
        <a:bodyPr/>
        <a:lstStyle/>
        <a:p>
          <a:r>
            <a:rPr lang="ru-RU" sz="2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rPr>
            <a:t>Итоговые заседания экспертной комиссии АК МО и Н РТ на 1 кв. кат.</a:t>
          </a:r>
        </a:p>
        <a:p>
          <a:r>
            <a:rPr lang="ru-RU" sz="32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rPr>
            <a:t>с 16 по 21 декабря</a:t>
          </a:r>
          <a:endParaRPr lang="ru-RU" sz="3200" b="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+mj-ea"/>
            <a:cs typeface="+mj-cs"/>
          </a:endParaRPr>
        </a:p>
      </dgm:t>
    </dgm:pt>
    <dgm:pt modelId="{E4E205D1-3C11-4AF8-8B4E-1BC3A021EF59}" type="parTrans" cxnId="{07DEB2C2-42C9-40B4-80DB-F2A0CAAFD5CF}">
      <dgm:prSet/>
      <dgm:spPr/>
      <dgm:t>
        <a:bodyPr/>
        <a:lstStyle/>
        <a:p>
          <a:endParaRPr lang="ru-RU"/>
        </a:p>
      </dgm:t>
    </dgm:pt>
    <dgm:pt modelId="{E2C5D643-B371-4018-B1ED-B8BA84FEAD01}" type="sibTrans" cxnId="{07DEB2C2-42C9-40B4-80DB-F2A0CAAFD5CF}">
      <dgm:prSet/>
      <dgm:spPr/>
      <dgm:t>
        <a:bodyPr/>
        <a:lstStyle/>
        <a:p>
          <a:endParaRPr lang="ru-RU"/>
        </a:p>
      </dgm:t>
    </dgm:pt>
    <dgm:pt modelId="{7A65A567-3D98-4CC3-B6B8-9A2C2B0954A3}">
      <dgm:prSet custT="1"/>
      <dgm:spPr/>
      <dgm:t>
        <a:bodyPr/>
        <a:lstStyle/>
        <a:p>
          <a:r>
            <a:rPr lang="ru-RU" sz="32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rPr>
            <a:t>Итоговые заседания экспертной комиссии АК МО и Н РТ на высшую кв. кат.</a:t>
          </a:r>
        </a:p>
        <a:p>
          <a:r>
            <a:rPr lang="ru-RU" sz="32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rPr>
            <a:t>С 23 по 30 декабря</a:t>
          </a:r>
          <a:endParaRPr lang="ru-RU" sz="3200" b="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+mj-ea"/>
            <a:cs typeface="+mj-cs"/>
          </a:endParaRPr>
        </a:p>
      </dgm:t>
    </dgm:pt>
    <dgm:pt modelId="{5CB68F91-F1FA-4D44-BCBE-533ACA97366E}" type="parTrans" cxnId="{B0FC7BC5-6D0C-47F5-84C0-AED42A0D1C1E}">
      <dgm:prSet/>
      <dgm:spPr/>
      <dgm:t>
        <a:bodyPr/>
        <a:lstStyle/>
        <a:p>
          <a:endParaRPr lang="ru-RU"/>
        </a:p>
      </dgm:t>
    </dgm:pt>
    <dgm:pt modelId="{B10C1828-E82A-4D51-8BFB-4BC503359896}" type="sibTrans" cxnId="{B0FC7BC5-6D0C-47F5-84C0-AED42A0D1C1E}">
      <dgm:prSet/>
      <dgm:spPr/>
      <dgm:t>
        <a:bodyPr/>
        <a:lstStyle/>
        <a:p>
          <a:endParaRPr lang="ru-RU"/>
        </a:p>
      </dgm:t>
    </dgm:pt>
    <dgm:pt modelId="{556E6BD7-411D-467C-AE3C-C386C470F95F}" type="pres">
      <dgm:prSet presAssocID="{22D2C602-3D5C-4021-A87B-CE15E1F3F9C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0D012C-1217-4996-ADB3-2363141F4D6C}" type="pres">
      <dgm:prSet presAssocID="{AFA2B278-2B94-42D0-9E3E-B0C3E8AC6026}" presName="parentLin" presStyleCnt="0"/>
      <dgm:spPr/>
      <dgm:t>
        <a:bodyPr/>
        <a:lstStyle/>
        <a:p>
          <a:endParaRPr lang="ru-RU"/>
        </a:p>
      </dgm:t>
    </dgm:pt>
    <dgm:pt modelId="{2A675C89-54CB-4FAE-BAD3-2E320373599F}" type="pres">
      <dgm:prSet presAssocID="{AFA2B278-2B94-42D0-9E3E-B0C3E8AC6026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BA5B5DDB-F361-4ADE-ACCC-D16D7BB81B82}" type="pres">
      <dgm:prSet presAssocID="{AFA2B278-2B94-42D0-9E3E-B0C3E8AC6026}" presName="parentText" presStyleLbl="node1" presStyleIdx="0" presStyleCnt="2" custScaleX="137566" custScaleY="1695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E02EE0-6BF6-4691-ABFE-653114E43437}" type="pres">
      <dgm:prSet presAssocID="{AFA2B278-2B94-42D0-9E3E-B0C3E8AC6026}" presName="negativeSpace" presStyleCnt="0"/>
      <dgm:spPr/>
      <dgm:t>
        <a:bodyPr/>
        <a:lstStyle/>
        <a:p>
          <a:endParaRPr lang="ru-RU"/>
        </a:p>
      </dgm:t>
    </dgm:pt>
    <dgm:pt modelId="{FE74548A-B8C6-4ABB-8513-00C5C2ED260D}" type="pres">
      <dgm:prSet presAssocID="{AFA2B278-2B94-42D0-9E3E-B0C3E8AC6026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FD2569-0C21-4C8D-A1D8-C4BD8EB61F10}" type="pres">
      <dgm:prSet presAssocID="{E2C5D643-B371-4018-B1ED-B8BA84FEAD01}" presName="spaceBetweenRectangles" presStyleCnt="0"/>
      <dgm:spPr/>
      <dgm:t>
        <a:bodyPr/>
        <a:lstStyle/>
        <a:p>
          <a:endParaRPr lang="ru-RU"/>
        </a:p>
      </dgm:t>
    </dgm:pt>
    <dgm:pt modelId="{0D1CC0C2-9770-420D-B85F-BA600C9788CF}" type="pres">
      <dgm:prSet presAssocID="{7A65A567-3D98-4CC3-B6B8-9A2C2B0954A3}" presName="parentLin" presStyleCnt="0"/>
      <dgm:spPr/>
      <dgm:t>
        <a:bodyPr/>
        <a:lstStyle/>
        <a:p>
          <a:endParaRPr lang="ru-RU"/>
        </a:p>
      </dgm:t>
    </dgm:pt>
    <dgm:pt modelId="{23D304B7-5868-4FAE-9B63-62A17D657A34}" type="pres">
      <dgm:prSet presAssocID="{7A65A567-3D98-4CC3-B6B8-9A2C2B0954A3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22E69A97-E7C4-4190-B648-35037E6ED60A}" type="pres">
      <dgm:prSet presAssocID="{7A65A567-3D98-4CC3-B6B8-9A2C2B0954A3}" presName="parentText" presStyleLbl="node1" presStyleIdx="1" presStyleCnt="2" custScaleX="137566" custScaleY="256121" custLinFactNeighborX="-4304" custLinFactNeighborY="-51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EA1EF9-B686-4E25-9FBF-F778255E3F77}" type="pres">
      <dgm:prSet presAssocID="{7A65A567-3D98-4CC3-B6B8-9A2C2B0954A3}" presName="negativeSpace" presStyleCnt="0"/>
      <dgm:spPr/>
      <dgm:t>
        <a:bodyPr/>
        <a:lstStyle/>
        <a:p>
          <a:endParaRPr lang="ru-RU"/>
        </a:p>
      </dgm:t>
    </dgm:pt>
    <dgm:pt modelId="{1E4A4EA4-4F55-4390-AFC9-B49F49876CA6}" type="pres">
      <dgm:prSet presAssocID="{7A65A567-3D98-4CC3-B6B8-9A2C2B0954A3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27BF41-F621-4341-BA00-9BF593F6DB13}" type="presOf" srcId="{AFA2B278-2B94-42D0-9E3E-B0C3E8AC6026}" destId="{2A675C89-54CB-4FAE-BAD3-2E320373599F}" srcOrd="0" destOrd="0" presId="urn:microsoft.com/office/officeart/2005/8/layout/list1"/>
    <dgm:cxn modelId="{11BCB6B5-E254-4B9A-B47A-A51B1BD35506}" type="presOf" srcId="{7A65A567-3D98-4CC3-B6B8-9A2C2B0954A3}" destId="{23D304B7-5868-4FAE-9B63-62A17D657A34}" srcOrd="0" destOrd="0" presId="urn:microsoft.com/office/officeart/2005/8/layout/list1"/>
    <dgm:cxn modelId="{B0FC7BC5-6D0C-47F5-84C0-AED42A0D1C1E}" srcId="{22D2C602-3D5C-4021-A87B-CE15E1F3F9C9}" destId="{7A65A567-3D98-4CC3-B6B8-9A2C2B0954A3}" srcOrd="1" destOrd="0" parTransId="{5CB68F91-F1FA-4D44-BCBE-533ACA97366E}" sibTransId="{B10C1828-E82A-4D51-8BFB-4BC503359896}"/>
    <dgm:cxn modelId="{07DEB2C2-42C9-40B4-80DB-F2A0CAAFD5CF}" srcId="{22D2C602-3D5C-4021-A87B-CE15E1F3F9C9}" destId="{AFA2B278-2B94-42D0-9E3E-B0C3E8AC6026}" srcOrd="0" destOrd="0" parTransId="{E4E205D1-3C11-4AF8-8B4E-1BC3A021EF59}" sibTransId="{E2C5D643-B371-4018-B1ED-B8BA84FEAD01}"/>
    <dgm:cxn modelId="{E5779C15-F716-499F-A098-D0E8D6902C0B}" type="presOf" srcId="{7A65A567-3D98-4CC3-B6B8-9A2C2B0954A3}" destId="{22E69A97-E7C4-4190-B648-35037E6ED60A}" srcOrd="1" destOrd="0" presId="urn:microsoft.com/office/officeart/2005/8/layout/list1"/>
    <dgm:cxn modelId="{D5FFA870-8D70-4083-B8A3-387B14BFC139}" type="presOf" srcId="{22D2C602-3D5C-4021-A87B-CE15E1F3F9C9}" destId="{556E6BD7-411D-467C-AE3C-C386C470F95F}" srcOrd="0" destOrd="0" presId="urn:microsoft.com/office/officeart/2005/8/layout/list1"/>
    <dgm:cxn modelId="{F068F0B0-5270-4E32-9C20-B30EAF5C5320}" type="presOf" srcId="{AFA2B278-2B94-42D0-9E3E-B0C3E8AC6026}" destId="{BA5B5DDB-F361-4ADE-ACCC-D16D7BB81B82}" srcOrd="1" destOrd="0" presId="urn:microsoft.com/office/officeart/2005/8/layout/list1"/>
    <dgm:cxn modelId="{87C88E5E-B905-4D27-A41F-F6954398866D}" type="presParOf" srcId="{556E6BD7-411D-467C-AE3C-C386C470F95F}" destId="{570D012C-1217-4996-ADB3-2363141F4D6C}" srcOrd="0" destOrd="0" presId="urn:microsoft.com/office/officeart/2005/8/layout/list1"/>
    <dgm:cxn modelId="{ED2EC04B-29B5-4C88-8484-1BEF2496F18E}" type="presParOf" srcId="{570D012C-1217-4996-ADB3-2363141F4D6C}" destId="{2A675C89-54CB-4FAE-BAD3-2E320373599F}" srcOrd="0" destOrd="0" presId="urn:microsoft.com/office/officeart/2005/8/layout/list1"/>
    <dgm:cxn modelId="{656DE623-55BB-4775-A9C1-D0D9FB892D4B}" type="presParOf" srcId="{570D012C-1217-4996-ADB3-2363141F4D6C}" destId="{BA5B5DDB-F361-4ADE-ACCC-D16D7BB81B82}" srcOrd="1" destOrd="0" presId="urn:microsoft.com/office/officeart/2005/8/layout/list1"/>
    <dgm:cxn modelId="{4C730AD5-9F26-474B-B01E-750F54F1A7C9}" type="presParOf" srcId="{556E6BD7-411D-467C-AE3C-C386C470F95F}" destId="{22E02EE0-6BF6-4691-ABFE-653114E43437}" srcOrd="1" destOrd="0" presId="urn:microsoft.com/office/officeart/2005/8/layout/list1"/>
    <dgm:cxn modelId="{44848F70-B34A-4FDA-9B6F-A65021D13C0C}" type="presParOf" srcId="{556E6BD7-411D-467C-AE3C-C386C470F95F}" destId="{FE74548A-B8C6-4ABB-8513-00C5C2ED260D}" srcOrd="2" destOrd="0" presId="urn:microsoft.com/office/officeart/2005/8/layout/list1"/>
    <dgm:cxn modelId="{6717128D-1726-4DAA-844F-73249380FAFB}" type="presParOf" srcId="{556E6BD7-411D-467C-AE3C-C386C470F95F}" destId="{C8FD2569-0C21-4C8D-A1D8-C4BD8EB61F10}" srcOrd="3" destOrd="0" presId="urn:microsoft.com/office/officeart/2005/8/layout/list1"/>
    <dgm:cxn modelId="{7F9121B4-6513-4E2E-8CA4-69515FBC34AC}" type="presParOf" srcId="{556E6BD7-411D-467C-AE3C-C386C470F95F}" destId="{0D1CC0C2-9770-420D-B85F-BA600C9788CF}" srcOrd="4" destOrd="0" presId="urn:microsoft.com/office/officeart/2005/8/layout/list1"/>
    <dgm:cxn modelId="{A2D661F1-427F-4725-80ED-CC043698243F}" type="presParOf" srcId="{0D1CC0C2-9770-420D-B85F-BA600C9788CF}" destId="{23D304B7-5868-4FAE-9B63-62A17D657A34}" srcOrd="0" destOrd="0" presId="urn:microsoft.com/office/officeart/2005/8/layout/list1"/>
    <dgm:cxn modelId="{3A0BDD1F-0FF4-49B8-B4F0-C6F81749AA00}" type="presParOf" srcId="{0D1CC0C2-9770-420D-B85F-BA600C9788CF}" destId="{22E69A97-E7C4-4190-B648-35037E6ED60A}" srcOrd="1" destOrd="0" presId="urn:microsoft.com/office/officeart/2005/8/layout/list1"/>
    <dgm:cxn modelId="{045B87D1-3220-42DF-B550-20381349F5BE}" type="presParOf" srcId="{556E6BD7-411D-467C-AE3C-C386C470F95F}" destId="{F2EA1EF9-B686-4E25-9FBF-F778255E3F77}" srcOrd="5" destOrd="0" presId="urn:microsoft.com/office/officeart/2005/8/layout/list1"/>
    <dgm:cxn modelId="{2BF94DCF-68A7-4520-BFDB-8FA4BCB5FB4D}" type="presParOf" srcId="{556E6BD7-411D-467C-AE3C-C386C470F95F}" destId="{1E4A4EA4-4F55-4390-AFC9-B49F49876CA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0CF7B7-1DD5-4005-A65D-AB27A81B14EA}">
      <dsp:nvSpPr>
        <dsp:cNvPr id="0" name=""/>
        <dsp:cNvSpPr/>
      </dsp:nvSpPr>
      <dsp:spPr>
        <a:xfrm>
          <a:off x="81377" y="57996"/>
          <a:ext cx="6215864" cy="9032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7155" tIns="64770" rIns="97155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b="1" kern="1200" dirty="0" smtClean="0"/>
            <a:t>Виды аттестации</a:t>
          </a:r>
          <a:endParaRPr lang="ru-RU" sz="5100" b="1" kern="1200" dirty="0"/>
        </a:p>
      </dsp:txBody>
      <dsp:txXfrm>
        <a:off x="107832" y="84451"/>
        <a:ext cx="6162954" cy="850343"/>
      </dsp:txXfrm>
    </dsp:sp>
    <dsp:sp modelId="{C901C136-5EBE-4434-A5FF-D47D6EA30A37}">
      <dsp:nvSpPr>
        <dsp:cNvPr id="0" name=""/>
        <dsp:cNvSpPr/>
      </dsp:nvSpPr>
      <dsp:spPr>
        <a:xfrm>
          <a:off x="702963" y="961250"/>
          <a:ext cx="385116" cy="916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6297"/>
              </a:lnTo>
              <a:lnTo>
                <a:pt x="385116" y="9162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69BFDC-AA67-404D-9D17-BFAA1EF7D889}">
      <dsp:nvSpPr>
        <dsp:cNvPr id="0" name=""/>
        <dsp:cNvSpPr/>
      </dsp:nvSpPr>
      <dsp:spPr>
        <a:xfrm>
          <a:off x="1088080" y="1239148"/>
          <a:ext cx="6260008" cy="1276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ОБЯЗАТЕЛЬНАЯ  АТТЕСТАЦИЯ </a:t>
          </a:r>
          <a:r>
            <a:rPr lang="ru-RU" sz="2000" b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 СЗД, в рамках которой проводится п</a:t>
          </a:r>
          <a:r>
            <a:rPr lang="ru-RU" sz="2000" b="0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роцедура оценки профессиональных знаний аттестуемых (аттестацию проводит образовательная организация).</a:t>
          </a:r>
          <a:endParaRPr lang="ru-RU" sz="2000" b="0" i="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25476" y="1276544"/>
        <a:ext cx="6185216" cy="1202007"/>
      </dsp:txXfrm>
    </dsp:sp>
    <dsp:sp modelId="{C9B56D1A-64DB-41A2-A2ED-FA3F0E4F6E2D}">
      <dsp:nvSpPr>
        <dsp:cNvPr id="0" name=""/>
        <dsp:cNvSpPr/>
      </dsp:nvSpPr>
      <dsp:spPr>
        <a:xfrm>
          <a:off x="702963" y="961250"/>
          <a:ext cx="385116" cy="2306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6708"/>
              </a:lnTo>
              <a:lnTo>
                <a:pt x="385116" y="23067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26982-C5A4-4741-B157-3E4D20F0BFCF}">
      <dsp:nvSpPr>
        <dsp:cNvPr id="0" name=""/>
        <dsp:cNvSpPr/>
      </dsp:nvSpPr>
      <dsp:spPr>
        <a:xfrm>
          <a:off x="1088080" y="2667146"/>
          <a:ext cx="6274314" cy="1201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ЗАЯВИТЕЛЬНАЯ</a:t>
          </a:r>
          <a:r>
            <a:rPr lang="ru-RU" sz="2000" b="1" kern="1200" dirty="0" smtClean="0">
              <a:solidFill>
                <a:srgbClr val="002060"/>
              </a:solidFill>
            </a:rPr>
            <a:t> </a:t>
          </a:r>
          <a:r>
            <a:rPr lang="ru-RU" sz="1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АТТЕСТАЦИЯ</a:t>
          </a:r>
          <a:r>
            <a:rPr lang="ru-RU" sz="2000" b="0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на квалификационную категорию (первую или высшую). Аттестацию проводит аттестационная комиссия </a:t>
          </a:r>
          <a:r>
            <a:rPr lang="ru-RU" sz="2000" b="0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 и Н </a:t>
          </a:r>
          <a:r>
            <a:rPr lang="ru-RU" sz="2000" b="0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РТ.</a:t>
          </a:r>
          <a:endParaRPr lang="ru-RU" sz="2000" b="0" i="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23274" y="2702340"/>
        <a:ext cx="6203926" cy="1131236"/>
      </dsp:txXfrm>
    </dsp:sp>
    <dsp:sp modelId="{AE7D7429-CFDC-4938-AE06-1BEB869E8ECF}">
      <dsp:nvSpPr>
        <dsp:cNvPr id="0" name=""/>
        <dsp:cNvSpPr/>
      </dsp:nvSpPr>
      <dsp:spPr>
        <a:xfrm>
          <a:off x="702963" y="961250"/>
          <a:ext cx="379115" cy="3636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36897"/>
              </a:lnTo>
              <a:lnTo>
                <a:pt x="379115" y="36368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69DB0-559A-4FBE-88BD-8F5DC7918916}">
      <dsp:nvSpPr>
        <dsp:cNvPr id="0" name=""/>
        <dsp:cNvSpPr/>
      </dsp:nvSpPr>
      <dsp:spPr>
        <a:xfrm>
          <a:off x="1082079" y="4024469"/>
          <a:ext cx="6320477" cy="1147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АТТЕСТАЦИЯ РУКОВОДИТЕЛЕЙ </a:t>
          </a:r>
          <a:r>
            <a:rPr lang="ru-RU" sz="2000" b="0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образовательных организаций  (аттестацию проводит учредитель).</a:t>
          </a:r>
          <a:endParaRPr lang="ru-RU" sz="2000" b="0" i="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15684" y="4058074"/>
        <a:ext cx="6253267" cy="10801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3C9B81-D5F6-4174-BD3D-0497A79569BE}">
      <dsp:nvSpPr>
        <dsp:cNvPr id="0" name=""/>
        <dsp:cNvSpPr/>
      </dsp:nvSpPr>
      <dsp:spPr>
        <a:xfrm rot="5400000">
          <a:off x="6878079" y="-2779804"/>
          <a:ext cx="1166849" cy="70225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400" b="1" kern="1200" dirty="0" smtClean="0">
              <a:solidFill>
                <a:srgbClr val="002060"/>
              </a:solidFill>
              <a:latin typeface="Arial" charset="0"/>
              <a:cs typeface="Arial" charset="0"/>
            </a:rPr>
            <a:t>Составление конспекта урока</a:t>
          </a:r>
          <a:endParaRPr lang="ru-RU" sz="3400" kern="1200" dirty="0"/>
        </a:p>
      </dsp:txBody>
      <dsp:txXfrm rot="-5400000">
        <a:off x="3950208" y="205028"/>
        <a:ext cx="6965631" cy="1052927"/>
      </dsp:txXfrm>
    </dsp:sp>
    <dsp:sp modelId="{FAF05163-6CBE-498C-97EE-2E8D82E15266}">
      <dsp:nvSpPr>
        <dsp:cNvPr id="0" name=""/>
        <dsp:cNvSpPr/>
      </dsp:nvSpPr>
      <dsp:spPr>
        <a:xfrm>
          <a:off x="0" y="2209"/>
          <a:ext cx="3950208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Формы оценки знаний</a:t>
          </a:r>
          <a:br>
            <a:rPr lang="ru-RU" sz="27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</a:br>
          <a:r>
            <a:rPr lang="ru-RU" sz="27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 в рамках должностной аттестации</a:t>
          </a:r>
          <a:endParaRPr lang="ru-RU" sz="2700" kern="1200" dirty="0"/>
        </a:p>
      </dsp:txBody>
      <dsp:txXfrm>
        <a:off x="71201" y="73410"/>
        <a:ext cx="3807806" cy="1316160"/>
      </dsp:txXfrm>
    </dsp:sp>
    <dsp:sp modelId="{91445D16-39B6-4895-9DFC-F3D47B6151B1}">
      <dsp:nvSpPr>
        <dsp:cNvPr id="0" name=""/>
        <dsp:cNvSpPr/>
      </dsp:nvSpPr>
      <dsp:spPr>
        <a:xfrm rot="5400000">
          <a:off x="6878079" y="-1248314"/>
          <a:ext cx="1166849" cy="70225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400" b="1" kern="1200" dirty="0" smtClean="0">
              <a:solidFill>
                <a:srgbClr val="002060"/>
              </a:solidFill>
              <a:latin typeface="Arial" charset="0"/>
              <a:cs typeface="Arial" charset="0"/>
            </a:rPr>
            <a:t>Решение  педагогических ситуаций</a:t>
          </a:r>
          <a:endParaRPr lang="ru-RU" sz="3400" kern="1200" dirty="0"/>
        </a:p>
      </dsp:txBody>
      <dsp:txXfrm rot="-5400000">
        <a:off x="3950208" y="1736518"/>
        <a:ext cx="6965631" cy="1052927"/>
      </dsp:txXfrm>
    </dsp:sp>
    <dsp:sp modelId="{281AEBA5-679A-4AB9-8ACF-AB6D9794549F}">
      <dsp:nvSpPr>
        <dsp:cNvPr id="0" name=""/>
        <dsp:cNvSpPr/>
      </dsp:nvSpPr>
      <dsp:spPr>
        <a:xfrm>
          <a:off x="0" y="1533700"/>
          <a:ext cx="3950208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Формы оценки знаний</a:t>
          </a:r>
          <a:br>
            <a:rPr lang="ru-RU" sz="27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</a:br>
          <a:r>
            <a:rPr lang="ru-RU" sz="27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 в рамках должностной аттестации</a:t>
          </a:r>
          <a:endParaRPr lang="ru-RU" sz="2700" kern="1200" dirty="0"/>
        </a:p>
      </dsp:txBody>
      <dsp:txXfrm>
        <a:off x="71201" y="1604901"/>
        <a:ext cx="3807806" cy="1316160"/>
      </dsp:txXfrm>
    </dsp:sp>
    <dsp:sp modelId="{BEB7587C-B9C1-41E3-B4F6-E3DD81929DF2}">
      <dsp:nvSpPr>
        <dsp:cNvPr id="0" name=""/>
        <dsp:cNvSpPr/>
      </dsp:nvSpPr>
      <dsp:spPr>
        <a:xfrm rot="5400000">
          <a:off x="6878079" y="283175"/>
          <a:ext cx="1166849" cy="70225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400" b="1" kern="1200" dirty="0" smtClean="0">
              <a:solidFill>
                <a:srgbClr val="002060"/>
              </a:solidFill>
              <a:latin typeface="Arial" charset="0"/>
              <a:cs typeface="Arial" charset="0"/>
            </a:rPr>
            <a:t>Тестирование на бумажном или электронном носителях</a:t>
          </a:r>
          <a:endParaRPr lang="ru-RU" sz="3400" kern="1200" dirty="0"/>
        </a:p>
      </dsp:txBody>
      <dsp:txXfrm rot="-5400000">
        <a:off x="3950208" y="3268008"/>
        <a:ext cx="6965631" cy="1052927"/>
      </dsp:txXfrm>
    </dsp:sp>
    <dsp:sp modelId="{F86E9BF7-56FC-42DF-934D-67C900A5399F}">
      <dsp:nvSpPr>
        <dsp:cNvPr id="0" name=""/>
        <dsp:cNvSpPr/>
      </dsp:nvSpPr>
      <dsp:spPr>
        <a:xfrm>
          <a:off x="0" y="3065190"/>
          <a:ext cx="3950208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Формы оценки знаний</a:t>
          </a:r>
          <a:br>
            <a:rPr lang="ru-RU" sz="27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</a:br>
          <a:r>
            <a:rPr lang="ru-RU" sz="27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 в рамках должностной аттестации</a:t>
          </a:r>
          <a:endParaRPr lang="ru-RU" sz="2700" kern="1200" dirty="0"/>
        </a:p>
      </dsp:txBody>
      <dsp:txXfrm>
        <a:off x="71201" y="3136391"/>
        <a:ext cx="3807806" cy="1316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3B203D-75B6-44DA-ACD9-8FFCC0E508A3}">
      <dsp:nvSpPr>
        <dsp:cNvPr id="0" name=""/>
        <dsp:cNvSpPr/>
      </dsp:nvSpPr>
      <dsp:spPr>
        <a:xfrm>
          <a:off x="3429" y="777158"/>
          <a:ext cx="3343274" cy="86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 октябрь</a:t>
          </a:r>
          <a:endParaRPr lang="ru-RU" sz="3000" b="1" kern="1200" dirty="0"/>
        </a:p>
      </dsp:txBody>
      <dsp:txXfrm>
        <a:off x="3429" y="777158"/>
        <a:ext cx="3343274" cy="864000"/>
      </dsp:txXfrm>
    </dsp:sp>
    <dsp:sp modelId="{90417C7D-B29E-44C3-A3B0-3EB377BB795B}">
      <dsp:nvSpPr>
        <dsp:cNvPr id="0" name=""/>
        <dsp:cNvSpPr/>
      </dsp:nvSpPr>
      <dsp:spPr>
        <a:xfrm>
          <a:off x="3429" y="1641158"/>
          <a:ext cx="3343274" cy="21076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b="1" kern="1200" dirty="0" smtClean="0">
              <a:solidFill>
                <a:srgbClr val="002060"/>
              </a:solidFill>
            </a:rPr>
            <a:t>Прием заявлений</a:t>
          </a:r>
          <a:endParaRPr lang="ru-RU" sz="3000" b="1" kern="1200" dirty="0">
            <a:solidFill>
              <a:srgbClr val="002060"/>
            </a:solidFill>
          </a:endParaRPr>
        </a:p>
      </dsp:txBody>
      <dsp:txXfrm>
        <a:off x="3429" y="1641158"/>
        <a:ext cx="3343274" cy="2107645"/>
      </dsp:txXfrm>
    </dsp:sp>
    <dsp:sp modelId="{86D33D7B-853A-4C37-88F5-9E28543E437F}">
      <dsp:nvSpPr>
        <dsp:cNvPr id="0" name=""/>
        <dsp:cNvSpPr/>
      </dsp:nvSpPr>
      <dsp:spPr>
        <a:xfrm>
          <a:off x="3814762" y="777158"/>
          <a:ext cx="3343274" cy="86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ноябрь</a:t>
          </a:r>
          <a:endParaRPr lang="ru-RU" sz="3000" b="1" kern="1200" dirty="0"/>
        </a:p>
      </dsp:txBody>
      <dsp:txXfrm>
        <a:off x="3814762" y="777158"/>
        <a:ext cx="3343274" cy="864000"/>
      </dsp:txXfrm>
    </dsp:sp>
    <dsp:sp modelId="{B946F856-26D4-403B-82F1-D204006167EC}">
      <dsp:nvSpPr>
        <dsp:cNvPr id="0" name=""/>
        <dsp:cNvSpPr/>
      </dsp:nvSpPr>
      <dsp:spPr>
        <a:xfrm>
          <a:off x="3686213" y="1656397"/>
          <a:ext cx="3343274" cy="21076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b="1" i="0" kern="1200" dirty="0" smtClean="0">
              <a:solidFill>
                <a:srgbClr val="002060"/>
              </a:solidFill>
              <a:effectLst/>
            </a:rPr>
            <a:t>Проведение тестирования </a:t>
          </a:r>
          <a:endParaRPr lang="ru-RU" sz="3000" b="1" i="0" kern="1200" dirty="0">
            <a:solidFill>
              <a:srgbClr val="002060"/>
            </a:solidFill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b="1" kern="1200" dirty="0" smtClean="0">
              <a:solidFill>
                <a:srgbClr val="002060"/>
              </a:solidFill>
            </a:rPr>
            <a:t>Экспертиза</a:t>
          </a:r>
          <a:endParaRPr lang="ru-RU" sz="3000" b="1" kern="1200" dirty="0">
            <a:solidFill>
              <a:srgbClr val="002060"/>
            </a:solidFill>
          </a:endParaRPr>
        </a:p>
      </dsp:txBody>
      <dsp:txXfrm>
        <a:off x="3686213" y="1656397"/>
        <a:ext cx="3343274" cy="2107645"/>
      </dsp:txXfrm>
    </dsp:sp>
    <dsp:sp modelId="{9088E834-375D-40FF-A58F-58F9C842460A}">
      <dsp:nvSpPr>
        <dsp:cNvPr id="0" name=""/>
        <dsp:cNvSpPr/>
      </dsp:nvSpPr>
      <dsp:spPr>
        <a:xfrm>
          <a:off x="7626096" y="777158"/>
          <a:ext cx="3343274" cy="86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декабрь</a:t>
          </a:r>
          <a:endParaRPr lang="ru-RU" sz="3000" b="1" kern="1200" dirty="0"/>
        </a:p>
      </dsp:txBody>
      <dsp:txXfrm>
        <a:off x="7626096" y="777158"/>
        <a:ext cx="3343274" cy="864000"/>
      </dsp:txXfrm>
    </dsp:sp>
    <dsp:sp modelId="{CA32F0D1-3C6F-4267-AE4E-2EEF369C8F6B}">
      <dsp:nvSpPr>
        <dsp:cNvPr id="0" name=""/>
        <dsp:cNvSpPr/>
      </dsp:nvSpPr>
      <dsp:spPr>
        <a:xfrm>
          <a:off x="7626096" y="1641158"/>
          <a:ext cx="3343274" cy="21076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b="1" i="0" kern="1200" dirty="0" smtClean="0">
              <a:solidFill>
                <a:srgbClr val="002060"/>
              </a:solidFill>
              <a:effectLst/>
            </a:rPr>
            <a:t>Проведение заседаний аттестационной комиссии</a:t>
          </a:r>
          <a:endParaRPr lang="ru-RU" sz="3000" i="0" kern="1200" dirty="0">
            <a:solidFill>
              <a:srgbClr val="002060"/>
            </a:solidFill>
          </a:endParaRPr>
        </a:p>
      </dsp:txBody>
      <dsp:txXfrm>
        <a:off x="7626096" y="1641158"/>
        <a:ext cx="3343274" cy="21076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4D7F0-D8CA-44AE-9356-28782FB73BB3}">
      <dsp:nvSpPr>
        <dsp:cNvPr id="0" name=""/>
        <dsp:cNvSpPr/>
      </dsp:nvSpPr>
      <dsp:spPr>
        <a:xfrm rot="5400000">
          <a:off x="-243614" y="247550"/>
          <a:ext cx="1624094" cy="113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 rot="-5400000">
        <a:off x="0" y="572369"/>
        <a:ext cx="1136866" cy="487228"/>
      </dsp:txXfrm>
    </dsp:sp>
    <dsp:sp modelId="{8C9CCFBE-A177-4492-A142-52C842B51A25}">
      <dsp:nvSpPr>
        <dsp:cNvPr id="0" name=""/>
        <dsp:cNvSpPr/>
      </dsp:nvSpPr>
      <dsp:spPr>
        <a:xfrm rot="5400000">
          <a:off x="5527002" y="-4386199"/>
          <a:ext cx="1055661" cy="98359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b="1" kern="1200" dirty="0" smtClean="0">
              <a:solidFill>
                <a:srgbClr val="002060"/>
              </a:solidFill>
            </a:rPr>
            <a:t>С 7 по 31 октября</a:t>
          </a:r>
          <a:endParaRPr lang="ru-RU" sz="3200" b="1" kern="1200" dirty="0">
            <a:solidFill>
              <a:srgbClr val="002060"/>
            </a:solidFill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b="1" kern="1200" dirty="0" smtClean="0">
              <a:solidFill>
                <a:srgbClr val="002060"/>
              </a:solidFill>
            </a:rPr>
            <a:t>К заявлению прикрепляются:</a:t>
          </a:r>
          <a:endParaRPr lang="ru-RU" sz="3200" b="1" kern="1200" dirty="0">
            <a:solidFill>
              <a:srgbClr val="002060"/>
            </a:solidFill>
          </a:endParaRPr>
        </a:p>
      </dsp:txBody>
      <dsp:txXfrm rot="-5400000">
        <a:off x="1136867" y="55469"/>
        <a:ext cx="9784400" cy="952595"/>
      </dsp:txXfrm>
    </dsp:sp>
    <dsp:sp modelId="{A2142E1D-9971-42F5-A576-1DA23C56CD0F}">
      <dsp:nvSpPr>
        <dsp:cNvPr id="0" name=""/>
        <dsp:cNvSpPr/>
      </dsp:nvSpPr>
      <dsp:spPr>
        <a:xfrm rot="5400000">
          <a:off x="-243614" y="1695001"/>
          <a:ext cx="1624094" cy="113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1 кв.кат</a:t>
          </a:r>
          <a:endParaRPr lang="ru-RU" sz="2600" kern="1200" dirty="0"/>
        </a:p>
      </dsp:txBody>
      <dsp:txXfrm rot="-5400000">
        <a:off x="0" y="2019820"/>
        <a:ext cx="1136866" cy="487228"/>
      </dsp:txXfrm>
    </dsp:sp>
    <dsp:sp modelId="{1EC659C0-5A75-49D4-A96B-1BE9AA9719E6}">
      <dsp:nvSpPr>
        <dsp:cNvPr id="0" name=""/>
        <dsp:cNvSpPr/>
      </dsp:nvSpPr>
      <dsp:spPr>
        <a:xfrm rot="5400000">
          <a:off x="5527002" y="-2938748"/>
          <a:ext cx="1055661" cy="98359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b="1" kern="1200" dirty="0" smtClean="0">
              <a:solidFill>
                <a:srgbClr val="002060"/>
              </a:solidFill>
            </a:rPr>
            <a:t>Заявление, карта результативности </a:t>
          </a:r>
          <a:endParaRPr lang="ru-RU" sz="3200" b="1" kern="1200" dirty="0">
            <a:solidFill>
              <a:srgbClr val="002060"/>
            </a:solidFill>
          </a:endParaRPr>
        </a:p>
      </dsp:txBody>
      <dsp:txXfrm rot="-5400000">
        <a:off x="1136867" y="1502920"/>
        <a:ext cx="9784400" cy="952595"/>
      </dsp:txXfrm>
    </dsp:sp>
    <dsp:sp modelId="{9C7BB817-E998-48A8-A300-DE6296E7666C}">
      <dsp:nvSpPr>
        <dsp:cNvPr id="0" name=""/>
        <dsp:cNvSpPr/>
      </dsp:nvSpPr>
      <dsp:spPr>
        <a:xfrm rot="5400000">
          <a:off x="-243614" y="3540727"/>
          <a:ext cx="1624094" cy="113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Высшая</a:t>
          </a:r>
          <a:endParaRPr lang="ru-RU" sz="2600" kern="1200" dirty="0"/>
        </a:p>
      </dsp:txBody>
      <dsp:txXfrm rot="-5400000">
        <a:off x="0" y="3865546"/>
        <a:ext cx="1136866" cy="487228"/>
      </dsp:txXfrm>
    </dsp:sp>
    <dsp:sp modelId="{CB05A6A5-2A58-4DB6-82C9-AD9E62E24CF2}">
      <dsp:nvSpPr>
        <dsp:cNvPr id="0" name=""/>
        <dsp:cNvSpPr/>
      </dsp:nvSpPr>
      <dsp:spPr>
        <a:xfrm rot="5400000">
          <a:off x="5128727" y="-1093022"/>
          <a:ext cx="1852211" cy="98359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2060"/>
              </a:solidFill>
            </a:rPr>
            <a:t>Карта, копия аттестационного листа,  2 документа на детей и </a:t>
          </a:r>
          <a:r>
            <a:rPr lang="ru-RU" sz="2000" b="1" kern="1200" dirty="0" smtClean="0">
              <a:solidFill>
                <a:srgbClr val="002060"/>
              </a:solidFill>
            </a:rPr>
            <a:t>2 документа </a:t>
          </a:r>
          <a:r>
            <a:rPr lang="ru-RU" sz="2000" b="1" kern="1200" dirty="0" smtClean="0">
              <a:solidFill>
                <a:srgbClr val="002060"/>
              </a:solidFill>
            </a:rPr>
            <a:t>об инновационной деятельности (или рецензия, или отзыв на инновационную разработку, или титульный лист публикации в республиканском или федеральном  научно-методическом издании, или  документ, удостоверяющий результат участия аттестуемого работника в республиканском или федеральном методическом конкурсе, проведенном в течение  последних 2 лет)</a:t>
          </a:r>
          <a:endParaRPr lang="ru-RU" sz="2000" b="1" kern="1200" dirty="0"/>
        </a:p>
      </dsp:txBody>
      <dsp:txXfrm rot="-5400000">
        <a:off x="1136867" y="2989255"/>
        <a:ext cx="9745516" cy="16713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50ED5-1864-47C7-B529-BA1FAAAD73B4}">
      <dsp:nvSpPr>
        <dsp:cNvPr id="0" name=""/>
        <dsp:cNvSpPr/>
      </dsp:nvSpPr>
      <dsp:spPr>
        <a:xfrm>
          <a:off x="0" y="189084"/>
          <a:ext cx="9326880" cy="10457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smtClean="0"/>
            <a:t>Подготовка к тестированию</a:t>
          </a:r>
          <a:endParaRPr lang="ru-RU" sz="3600" kern="1200" dirty="0"/>
        </a:p>
      </dsp:txBody>
      <dsp:txXfrm>
        <a:off x="30628" y="219712"/>
        <a:ext cx="7580122" cy="984448"/>
      </dsp:txXfrm>
    </dsp:sp>
    <dsp:sp modelId="{1CB1686C-922B-4E69-9B76-C91D5580AC11}">
      <dsp:nvSpPr>
        <dsp:cNvPr id="0" name=""/>
        <dsp:cNvSpPr/>
      </dsp:nvSpPr>
      <dsp:spPr>
        <a:xfrm>
          <a:off x="822959" y="1853116"/>
          <a:ext cx="9326880" cy="15714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smtClean="0"/>
            <a:t>Сайт Министерства образования  и науки Республики Татарстан  (</a:t>
          </a:r>
          <a:r>
            <a:rPr lang="en-US" sz="2900" b="1" kern="1200" smtClean="0"/>
            <a:t>http//www.mon.tatar.ru</a:t>
          </a:r>
          <a:r>
            <a:rPr lang="ru-RU" sz="2900" b="1" kern="1200" smtClean="0"/>
            <a:t>)</a:t>
          </a:r>
          <a:endParaRPr lang="ru-RU" sz="2900" kern="1200" dirty="0"/>
        </a:p>
      </dsp:txBody>
      <dsp:txXfrm>
        <a:off x="868986" y="1899143"/>
        <a:ext cx="7338298" cy="1479417"/>
      </dsp:txXfrm>
    </dsp:sp>
    <dsp:sp modelId="{A7CE783D-112A-44D9-AD9A-DA503F3D897F}">
      <dsp:nvSpPr>
        <dsp:cNvPr id="0" name=""/>
        <dsp:cNvSpPr/>
      </dsp:nvSpPr>
      <dsp:spPr>
        <a:xfrm>
          <a:off x="1645919" y="3512177"/>
          <a:ext cx="9326880" cy="21071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smtClean="0"/>
            <a:t>Раздел: Деятельность/Кадровая политика/ Кадровая политика отрасли/Педагогическая аттестация/Вопросы к тестированию/ </a:t>
          </a:r>
          <a:endParaRPr lang="ru-RU" sz="2800" kern="1200" dirty="0"/>
        </a:p>
      </dsp:txBody>
      <dsp:txXfrm>
        <a:off x="1707636" y="3573894"/>
        <a:ext cx="7306918" cy="1983748"/>
      </dsp:txXfrm>
    </dsp:sp>
    <dsp:sp modelId="{9EC20212-F4F6-4F0D-B027-9B56D0F56A56}">
      <dsp:nvSpPr>
        <dsp:cNvPr id="0" name=""/>
        <dsp:cNvSpPr/>
      </dsp:nvSpPr>
      <dsp:spPr>
        <a:xfrm>
          <a:off x="8253312" y="1138610"/>
          <a:ext cx="1073567" cy="10735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8494865" y="1138610"/>
        <a:ext cx="590461" cy="807859"/>
      </dsp:txXfrm>
    </dsp:sp>
    <dsp:sp modelId="{C22974C4-9447-483B-B564-4AE8524368E0}">
      <dsp:nvSpPr>
        <dsp:cNvPr id="0" name=""/>
        <dsp:cNvSpPr/>
      </dsp:nvSpPr>
      <dsp:spPr>
        <a:xfrm>
          <a:off x="9076272" y="3054515"/>
          <a:ext cx="1073567" cy="10735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9317825" y="3054515"/>
        <a:ext cx="590461" cy="8078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92757B-E29E-4DD1-AC3F-35DC00B92277}">
      <dsp:nvSpPr>
        <dsp:cNvPr id="0" name=""/>
        <dsp:cNvSpPr/>
      </dsp:nvSpPr>
      <dsp:spPr>
        <a:xfrm>
          <a:off x="1986770" y="0"/>
          <a:ext cx="5069160" cy="506916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7911CB-57DF-4CCA-9E06-092B914B0FC6}">
      <dsp:nvSpPr>
        <dsp:cNvPr id="0" name=""/>
        <dsp:cNvSpPr/>
      </dsp:nvSpPr>
      <dsp:spPr>
        <a:xfrm>
          <a:off x="3484247" y="509638"/>
          <a:ext cx="5369160" cy="11999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</a:rPr>
            <a:t>Оценка профессиональных знаний аттестуемого</a:t>
          </a:r>
          <a:endParaRPr lang="ru-RU" sz="2800" b="1" kern="1200" dirty="0"/>
        </a:p>
      </dsp:txBody>
      <dsp:txXfrm>
        <a:off x="3542824" y="568215"/>
        <a:ext cx="5252006" cy="1082811"/>
      </dsp:txXfrm>
    </dsp:sp>
    <dsp:sp modelId="{25E1AB09-7671-4346-84F9-F24D40B175ED}">
      <dsp:nvSpPr>
        <dsp:cNvPr id="0" name=""/>
        <dsp:cNvSpPr/>
      </dsp:nvSpPr>
      <dsp:spPr>
        <a:xfrm>
          <a:off x="3449600" y="1859599"/>
          <a:ext cx="5438453" cy="11999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</a:rPr>
            <a:t>п. 2 Порядка аттестации, приказ </a:t>
          </a:r>
          <a:r>
            <a:rPr lang="ru-RU" sz="2800" b="1" kern="1200" dirty="0" err="1" smtClean="0">
              <a:solidFill>
                <a:srgbClr val="002060"/>
              </a:solidFill>
            </a:rPr>
            <a:t>Минобрнауки</a:t>
          </a:r>
          <a:r>
            <a:rPr lang="ru-RU" sz="2800" b="1" kern="1200" dirty="0" smtClean="0">
              <a:solidFill>
                <a:srgbClr val="002060"/>
              </a:solidFill>
            </a:rPr>
            <a:t> РФ от 07.04.2014 № 276 </a:t>
          </a:r>
          <a:endParaRPr lang="ru-RU" sz="2800" b="1" kern="1200" dirty="0"/>
        </a:p>
      </dsp:txBody>
      <dsp:txXfrm>
        <a:off x="3508177" y="1918176"/>
        <a:ext cx="5321299" cy="1082811"/>
      </dsp:txXfrm>
    </dsp:sp>
    <dsp:sp modelId="{0E80F8DB-C050-4EA2-811D-941F17090CBB}">
      <dsp:nvSpPr>
        <dsp:cNvPr id="0" name=""/>
        <dsp:cNvSpPr/>
      </dsp:nvSpPr>
      <dsp:spPr>
        <a:xfrm>
          <a:off x="3351625" y="3209560"/>
          <a:ext cx="5634404" cy="11999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smtClean="0">
              <a:solidFill>
                <a:srgbClr val="002060"/>
              </a:solidFill>
            </a:rPr>
            <a:t>С 2020 года планируется тестирование по ЕФОМ</a:t>
          </a:r>
          <a:endParaRPr lang="ru-RU" sz="2900" kern="1200" dirty="0"/>
        </a:p>
      </dsp:txBody>
      <dsp:txXfrm>
        <a:off x="3410202" y="3268137"/>
        <a:ext cx="5517250" cy="108281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DEB776-1788-430C-9D43-42E6AEC80E3B}">
      <dsp:nvSpPr>
        <dsp:cNvPr id="0" name=""/>
        <dsp:cNvSpPr/>
      </dsp:nvSpPr>
      <dsp:spPr>
        <a:xfrm>
          <a:off x="-650587" y="0"/>
          <a:ext cx="4569370" cy="456937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A46CAB-D346-4ADA-8180-790ECB1EAC7C}">
      <dsp:nvSpPr>
        <dsp:cNvPr id="0" name=""/>
        <dsp:cNvSpPr/>
      </dsp:nvSpPr>
      <dsp:spPr>
        <a:xfrm>
          <a:off x="1634098" y="0"/>
          <a:ext cx="9034362" cy="456937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Внутренняя экспертиза</a:t>
          </a:r>
          <a:endParaRPr lang="ru-RU" sz="3600" kern="1200" dirty="0">
            <a:solidFill>
              <a:schemeClr val="tx2"/>
            </a:solidFill>
          </a:endParaRPr>
        </a:p>
      </dsp:txBody>
      <dsp:txXfrm>
        <a:off x="1634098" y="0"/>
        <a:ext cx="4517181" cy="1370814"/>
      </dsp:txXfrm>
    </dsp:sp>
    <dsp:sp modelId="{DFCB23C4-7696-4505-862B-5B4997E3C5D6}">
      <dsp:nvSpPr>
        <dsp:cNvPr id="0" name=""/>
        <dsp:cNvSpPr/>
      </dsp:nvSpPr>
      <dsp:spPr>
        <a:xfrm>
          <a:off x="149054" y="1370814"/>
          <a:ext cx="2970088" cy="297008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91CDAD-B1DB-4EBE-B071-507311D8BE3B}">
      <dsp:nvSpPr>
        <dsp:cNvPr id="0" name=""/>
        <dsp:cNvSpPr/>
      </dsp:nvSpPr>
      <dsp:spPr>
        <a:xfrm>
          <a:off x="1634098" y="1370814"/>
          <a:ext cx="9034362" cy="29700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300" kern="1200" dirty="0"/>
        </a:p>
      </dsp:txBody>
      <dsp:txXfrm>
        <a:off x="1634098" y="1370814"/>
        <a:ext cx="4517181" cy="1370809"/>
      </dsp:txXfrm>
    </dsp:sp>
    <dsp:sp modelId="{6D8EF2C1-BB1A-4D06-9144-DDA6F584EC0F}">
      <dsp:nvSpPr>
        <dsp:cNvPr id="0" name=""/>
        <dsp:cNvSpPr/>
      </dsp:nvSpPr>
      <dsp:spPr>
        <a:xfrm>
          <a:off x="948693" y="2741623"/>
          <a:ext cx="1370809" cy="137080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427E38-AA62-4866-B808-9B73B8303DEA}">
      <dsp:nvSpPr>
        <dsp:cNvPr id="0" name=""/>
        <dsp:cNvSpPr/>
      </dsp:nvSpPr>
      <dsp:spPr>
        <a:xfrm>
          <a:off x="1634098" y="2741623"/>
          <a:ext cx="9034362" cy="13708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Внутренняя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экспертиза</a:t>
          </a:r>
          <a:endParaRPr lang="ru-RU" sz="3200" kern="1200" dirty="0">
            <a:solidFill>
              <a:schemeClr val="tx2"/>
            </a:solidFill>
          </a:endParaRPr>
        </a:p>
      </dsp:txBody>
      <dsp:txXfrm>
        <a:off x="1634098" y="2741623"/>
        <a:ext cx="4517181" cy="1370809"/>
      </dsp:txXfrm>
    </dsp:sp>
    <dsp:sp modelId="{163B9B77-AC23-4AB7-8052-DBDCB6BAAD0E}">
      <dsp:nvSpPr>
        <dsp:cNvPr id="0" name=""/>
        <dsp:cNvSpPr/>
      </dsp:nvSpPr>
      <dsp:spPr>
        <a:xfrm>
          <a:off x="5482036" y="0"/>
          <a:ext cx="5855667" cy="137081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кураторами образовательной организации по педагогической аттестации  </a:t>
          </a:r>
          <a:endParaRPr lang="ru-RU" sz="2100" b="1" kern="1200" dirty="0"/>
        </a:p>
      </dsp:txBody>
      <dsp:txXfrm>
        <a:off x="5482036" y="0"/>
        <a:ext cx="5855667" cy="1370814"/>
      </dsp:txXfrm>
    </dsp:sp>
    <dsp:sp modelId="{2794B240-1DB1-47BA-A9D5-4EEE2490FAD1}">
      <dsp:nvSpPr>
        <dsp:cNvPr id="0" name=""/>
        <dsp:cNvSpPr/>
      </dsp:nvSpPr>
      <dsp:spPr>
        <a:xfrm>
          <a:off x="4850105" y="1370814"/>
          <a:ext cx="7119529" cy="137080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кураторами образовательной организации по педагогической аттестации  </a:t>
          </a:r>
          <a:endParaRPr lang="ru-RU" sz="2400" b="1" kern="1200" dirty="0"/>
        </a:p>
      </dsp:txBody>
      <dsp:txXfrm>
        <a:off x="4850105" y="1370814"/>
        <a:ext cx="7119529" cy="1370809"/>
      </dsp:txXfrm>
    </dsp:sp>
    <dsp:sp modelId="{0906E704-AD7D-4EC8-863E-28B113692404}">
      <dsp:nvSpPr>
        <dsp:cNvPr id="0" name=""/>
        <dsp:cNvSpPr/>
      </dsp:nvSpPr>
      <dsp:spPr>
        <a:xfrm>
          <a:off x="5012249" y="2741623"/>
          <a:ext cx="6795240" cy="137080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оформляются экспертные листы и экспертные заключения, оформляются выводы о соответствии или несоответствии аттестуемого заявленной квалификационной категории</a:t>
          </a:r>
          <a:endParaRPr lang="ru-RU" sz="2100" b="1" kern="1200" dirty="0"/>
        </a:p>
      </dsp:txBody>
      <dsp:txXfrm>
        <a:off x="5012249" y="2741623"/>
        <a:ext cx="6795240" cy="13708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4242DF-D6EC-4CBF-8659-53E456820F6A}">
      <dsp:nvSpPr>
        <dsp:cNvPr id="0" name=""/>
        <dsp:cNvSpPr/>
      </dsp:nvSpPr>
      <dsp:spPr>
        <a:xfrm>
          <a:off x="-822936" y="0"/>
          <a:ext cx="4525962" cy="452596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B5CE14-9967-4E5A-B89E-01691A2E522E}">
      <dsp:nvSpPr>
        <dsp:cNvPr id="0" name=""/>
        <dsp:cNvSpPr/>
      </dsp:nvSpPr>
      <dsp:spPr>
        <a:xfrm>
          <a:off x="1423061" y="0"/>
          <a:ext cx="8709818" cy="45259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002060"/>
              </a:solidFill>
            </a:rPr>
            <a:t>Внешняя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002060"/>
              </a:solidFill>
            </a:rPr>
            <a:t> экспертиза</a:t>
          </a:r>
          <a:endParaRPr lang="ru-RU" sz="2800" kern="1200" dirty="0">
            <a:solidFill>
              <a:srgbClr val="002060"/>
            </a:solidFill>
          </a:endParaRPr>
        </a:p>
      </dsp:txBody>
      <dsp:txXfrm>
        <a:off x="1423061" y="0"/>
        <a:ext cx="4354909" cy="1357791"/>
      </dsp:txXfrm>
    </dsp:sp>
    <dsp:sp modelId="{08E6F51D-DA7A-4EC8-ACAB-65FD05724FEF}">
      <dsp:nvSpPr>
        <dsp:cNvPr id="0" name=""/>
        <dsp:cNvSpPr/>
      </dsp:nvSpPr>
      <dsp:spPr>
        <a:xfrm>
          <a:off x="-30891" y="1357791"/>
          <a:ext cx="2941873" cy="294187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2FC26-6A11-42FA-B6AD-61909C19082F}">
      <dsp:nvSpPr>
        <dsp:cNvPr id="0" name=""/>
        <dsp:cNvSpPr/>
      </dsp:nvSpPr>
      <dsp:spPr>
        <a:xfrm>
          <a:off x="1440045" y="1357791"/>
          <a:ext cx="8709818" cy="29418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002060"/>
              </a:solidFill>
            </a:rPr>
            <a:t>Внешняя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002060"/>
              </a:solidFill>
            </a:rPr>
            <a:t>экспертиза</a:t>
          </a:r>
          <a:endParaRPr lang="ru-RU" sz="2800" kern="1200" dirty="0">
            <a:solidFill>
              <a:srgbClr val="002060"/>
            </a:solidFill>
          </a:endParaRPr>
        </a:p>
      </dsp:txBody>
      <dsp:txXfrm>
        <a:off x="1440045" y="1357791"/>
        <a:ext cx="4354909" cy="1357787"/>
      </dsp:txXfrm>
    </dsp:sp>
    <dsp:sp modelId="{E69ED851-B7E1-4157-862A-BEB5FD0D4A8D}">
      <dsp:nvSpPr>
        <dsp:cNvPr id="0" name=""/>
        <dsp:cNvSpPr/>
      </dsp:nvSpPr>
      <dsp:spPr>
        <a:xfrm>
          <a:off x="761151" y="2715579"/>
          <a:ext cx="1357787" cy="135778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3D8751-EE20-4392-9D0F-057EA550EC8E}">
      <dsp:nvSpPr>
        <dsp:cNvPr id="0" name=""/>
        <dsp:cNvSpPr/>
      </dsp:nvSpPr>
      <dsp:spPr>
        <a:xfrm>
          <a:off x="1469397" y="2620893"/>
          <a:ext cx="8709818" cy="17182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002060"/>
              </a:solidFill>
            </a:rPr>
            <a:t>Внешний </a:t>
          </a:r>
        </a:p>
        <a:p>
          <a:pPr lvl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002060"/>
              </a:solidFill>
            </a:rPr>
            <a:t>эксперт</a:t>
          </a:r>
          <a:endParaRPr lang="ru-RU" sz="3200" kern="1200" dirty="0">
            <a:solidFill>
              <a:srgbClr val="002060"/>
            </a:solidFill>
          </a:endParaRPr>
        </a:p>
      </dsp:txBody>
      <dsp:txXfrm>
        <a:off x="1469397" y="2620893"/>
        <a:ext cx="4354909" cy="1718293"/>
      </dsp:txXfrm>
    </dsp:sp>
    <dsp:sp modelId="{8B942F7E-C6E1-4CFF-B795-119D970C95F5}">
      <dsp:nvSpPr>
        <dsp:cNvPr id="0" name=""/>
        <dsp:cNvSpPr/>
      </dsp:nvSpPr>
      <dsp:spPr>
        <a:xfrm>
          <a:off x="4149081" y="0"/>
          <a:ext cx="7646654" cy="135779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solidFill>
                <a:srgbClr val="002060"/>
              </a:solidFill>
            </a:rPr>
            <a:t>Эксперты своего района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4149081" y="0"/>
        <a:ext cx="7646654" cy="1357791"/>
      </dsp:txXfrm>
    </dsp:sp>
    <dsp:sp modelId="{9FECE645-D022-484B-88B3-3C89D28B3624}">
      <dsp:nvSpPr>
        <dsp:cNvPr id="0" name=""/>
        <dsp:cNvSpPr/>
      </dsp:nvSpPr>
      <dsp:spPr>
        <a:xfrm>
          <a:off x="3269564" y="1324743"/>
          <a:ext cx="7564346" cy="13577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6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Система выбирает эксперта для аттестуемого автоматически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3269564" y="1324743"/>
        <a:ext cx="7564346" cy="1357787"/>
      </dsp:txXfrm>
    </dsp:sp>
    <dsp:sp modelId="{7453B497-21C4-48BF-94D6-571C532D5EA7}">
      <dsp:nvSpPr>
        <dsp:cNvPr id="0" name=""/>
        <dsp:cNvSpPr/>
      </dsp:nvSpPr>
      <dsp:spPr>
        <a:xfrm>
          <a:off x="3557619" y="2472730"/>
          <a:ext cx="7004436" cy="205323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проводят заочную  экспертизу материалов на основании карты результативности, заключения внутреннего эксперта и листа самооценки, выставляют экспертную оценку (среднее значение)</a:t>
          </a:r>
          <a:endParaRPr lang="ru-RU" sz="2000" kern="1200" dirty="0">
            <a:solidFill>
              <a:srgbClr val="002060"/>
            </a:solidFill>
          </a:endParaRPr>
        </a:p>
      </dsp:txBody>
      <dsp:txXfrm>
        <a:off x="3557619" y="2472730"/>
        <a:ext cx="7004436" cy="205323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74548A-B8C6-4ABB-8513-00C5C2ED260D}">
      <dsp:nvSpPr>
        <dsp:cNvPr id="0" name=""/>
        <dsp:cNvSpPr/>
      </dsp:nvSpPr>
      <dsp:spPr>
        <a:xfrm>
          <a:off x="0" y="1115098"/>
          <a:ext cx="109728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5B5DDB-F361-4ADE-ACCC-D16D7BB81B82}">
      <dsp:nvSpPr>
        <dsp:cNvPr id="0" name=""/>
        <dsp:cNvSpPr/>
      </dsp:nvSpPr>
      <dsp:spPr>
        <a:xfrm>
          <a:off x="541139" y="21374"/>
          <a:ext cx="10421927" cy="15512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0322" tIns="0" rIns="29032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rPr>
            <a:t>Итоговые заседания экспертной комиссии АК МО и Н РТ на 1 кв. кат.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rPr>
            <a:t>с 16 по 21 декабря</a:t>
          </a:r>
          <a:endParaRPr lang="ru-RU" sz="3200" b="0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+mj-ea"/>
            <a:cs typeface="+mj-cs"/>
          </a:endParaRPr>
        </a:p>
      </dsp:txBody>
      <dsp:txXfrm>
        <a:off x="616866" y="97101"/>
        <a:ext cx="10270473" cy="1399829"/>
      </dsp:txXfrm>
    </dsp:sp>
    <dsp:sp modelId="{1E4A4EA4-4F55-4390-AFC9-B49F49876CA6}">
      <dsp:nvSpPr>
        <dsp:cNvPr id="0" name=""/>
        <dsp:cNvSpPr/>
      </dsp:nvSpPr>
      <dsp:spPr>
        <a:xfrm>
          <a:off x="0" y="3949953"/>
          <a:ext cx="109728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E69A97-E7C4-4190-B648-35037E6ED60A}">
      <dsp:nvSpPr>
        <dsp:cNvPr id="0" name=""/>
        <dsp:cNvSpPr/>
      </dsp:nvSpPr>
      <dsp:spPr>
        <a:xfrm>
          <a:off x="517848" y="2016222"/>
          <a:ext cx="10421927" cy="234381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0322" tIns="0" rIns="290322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rPr>
            <a:t>Итоговые заседания экспертной комиссии АК МО и Н РТ на высшую кв. кат.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rPr>
            <a:t>С 23 по 30 декабря</a:t>
          </a:r>
          <a:endParaRPr lang="ru-RU" sz="3200" b="0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+mj-ea"/>
            <a:cs typeface="+mj-cs"/>
          </a:endParaRPr>
        </a:p>
      </dsp:txBody>
      <dsp:txXfrm>
        <a:off x="632264" y="2130638"/>
        <a:ext cx="10193095" cy="2114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34" cy="496253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0"/>
            <a:ext cx="2946134" cy="496253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07.10.2019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07.10.2019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0" tIns="45655" rIns="91310" bIns="4565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310" tIns="45655" rIns="91310" bIns="4565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9ED-559B-4D5C-A40E-70B2972C2CF8}" type="datetime1">
              <a:rPr lang="ru-RU" smtClean="0"/>
              <a:pPr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ED563-ED29-4141-878B-B83BA519F03C}" type="datetime1">
              <a:rPr lang="ru-RU" smtClean="0"/>
              <a:pPr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872B8-749E-4C74-A894-2BD8C4703997}" type="datetime1">
              <a:rPr lang="ru-RU" smtClean="0"/>
              <a:pPr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C5B9-29D4-494F-B123-1359D40AEB15}" type="datetime1">
              <a:rPr lang="ru-RU" smtClean="0"/>
              <a:pPr/>
              <a:t>07.10.2019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03DA4-6BD1-4DF5-95E2-FF5F652092E5}" type="datetime1">
              <a:rPr lang="ru-RU" smtClean="0"/>
              <a:pPr/>
              <a:t>07.10.2019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ACFC-1BC0-49F0-832F-32FCA949F762}" type="datetime1">
              <a:rPr lang="ru-RU" smtClean="0"/>
              <a:pPr/>
              <a:t>07.10.2019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42FE-08CF-4EE0-9A52-5BF7EC9F6B63}" type="datetime1">
              <a:rPr lang="ru-RU" smtClean="0"/>
              <a:pPr/>
              <a:t>07.10.2019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5A6AB-DA54-4E8B-A8B8-147BB6749723}" type="datetime1">
              <a:rPr lang="ru-RU" smtClean="0"/>
              <a:pPr/>
              <a:t>07.10.2019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862D-7695-41E7-8830-75069E6FFCFF}" type="datetime1">
              <a:rPr lang="ru-RU" smtClean="0"/>
              <a:pPr/>
              <a:t>07.10.2019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28859-4214-48E3-A74F-A19E8540D735}" type="datetime1">
              <a:rPr lang="ru-RU" smtClean="0"/>
              <a:pPr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23E9-4598-457C-8474-D281BBE5B956}" type="datetime1">
              <a:rPr lang="ru-RU" smtClean="0"/>
              <a:pPr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018B3-25DE-4981-9533-B95287C6B739}" type="datetime1">
              <a:rPr lang="ru-RU" smtClean="0"/>
              <a:pPr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Педагогическая аттестация. 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Прием заявлений в октябре 2019 года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9742977"/>
              </p:ext>
            </p:extLst>
          </p:nvPr>
        </p:nvGraphicFramePr>
        <p:xfrm>
          <a:off x="2639616" y="404664"/>
          <a:ext cx="757118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01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930226"/>
          </a:xfrm>
        </p:spPr>
        <p:txBody>
          <a:bodyPr>
            <a:normAutofit/>
          </a:bodyPr>
          <a:lstStyle/>
          <a:p>
            <a:r>
              <a:rPr lang="ru-RU" b="1" dirty="0" smtClean="0"/>
              <a:t>Аттестация на СЗД – обязательная аттестация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2276872"/>
            <a:ext cx="10972800" cy="38492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Calibri" pitchFamily="34" charset="0"/>
              </a:rPr>
              <a:t>		Отказ работника от прохождения </a:t>
            </a:r>
            <a:br>
              <a:rPr lang="ru-RU" sz="4000" b="1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Calibri" pitchFamily="34" charset="0"/>
              </a:rPr>
              <a:t>аттестации с целью подтверждения </a:t>
            </a:r>
            <a:br>
              <a:rPr lang="ru-RU" sz="4000" b="1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Calibri" pitchFamily="34" charset="0"/>
              </a:rPr>
              <a:t>соответствия занимаемой</a:t>
            </a:r>
            <a:br>
              <a:rPr lang="ru-RU" sz="4000" b="1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Calibri" pitchFamily="34" charset="0"/>
              </a:rPr>
              <a:t> должности является  нарушением</a:t>
            </a:r>
            <a:br>
              <a:rPr lang="ru-RU" sz="4000" b="1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Calibri" pitchFamily="34" charset="0"/>
              </a:rPr>
              <a:t>трудовой дисциплины (ст.192 ТК РФ)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Аттестация на СЗД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261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Этапы проведения </a:t>
            </a:r>
            <a:r>
              <a:rPr lang="ru-RU" b="1" dirty="0" smtClean="0">
                <a:solidFill>
                  <a:srgbClr val="002060"/>
                </a:solidFill>
              </a:rPr>
              <a:t>аттестации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 (высшая, первая)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9665592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Прием заявлений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7717297"/>
              </p:ext>
            </p:extLst>
          </p:nvPr>
        </p:nvGraphicFramePr>
        <p:xfrm>
          <a:off x="609600" y="1600200"/>
          <a:ext cx="109728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09600" y="620688"/>
          <a:ext cx="10972800" cy="550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1 этап аттестации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Тестирование  с 1 по 17 ноября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09600" y="1600200"/>
          <a:ext cx="10972800" cy="50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2 этап аттестации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с 18 ноября по 30 ноября 2019 года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60660"/>
              </p:ext>
            </p:extLst>
          </p:nvPr>
        </p:nvGraphicFramePr>
        <p:xfrm>
          <a:off x="609600" y="1556792"/>
          <a:ext cx="11319048" cy="4569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2 этап аттестации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с 18 ноября по 30 ноября 2019 года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4961668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9412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3 этап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Итоговые заседания экспертной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комиссии АК МО и Н РТ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1066556"/>
              </p:ext>
            </p:extLst>
          </p:nvPr>
        </p:nvGraphicFramePr>
        <p:xfrm>
          <a:off x="609600" y="1772816"/>
          <a:ext cx="109728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13392</TotalTime>
  <Words>372</Words>
  <Application>Microsoft Office PowerPoint</Application>
  <PresentationFormat>Произвольный</PresentationFormat>
  <Paragraphs>73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Аттестация на СЗД – обязательная аттестация</vt:lpstr>
      <vt:lpstr>Аттестация на СЗД</vt:lpstr>
      <vt:lpstr>Этапы проведения аттестации  (высшая, первая)</vt:lpstr>
      <vt:lpstr>Прием заявлений</vt:lpstr>
      <vt:lpstr>Презентация PowerPoint</vt:lpstr>
      <vt:lpstr>1 этап аттестации Тестирование  с 1 по 17 ноября</vt:lpstr>
      <vt:lpstr>2 этап аттестации с 18 ноября по 30 ноября 2019 года </vt:lpstr>
      <vt:lpstr>2 этап аттестации с 18 ноября по 30 ноября 2019 года </vt:lpstr>
      <vt:lpstr>3 этап Итоговые заседания экспертной  комиссии АК МО и Н РТ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2013</cp:lastModifiedBy>
  <cp:revision>604</cp:revision>
  <cp:lastPrinted>2016-02-15T07:49:31Z</cp:lastPrinted>
  <dcterms:created xsi:type="dcterms:W3CDTF">2013-02-06T07:02:31Z</dcterms:created>
  <dcterms:modified xsi:type="dcterms:W3CDTF">2019-10-07T07:27:45Z</dcterms:modified>
</cp:coreProperties>
</file>